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5" r:id="rId4"/>
  </p:sldMasterIdLst>
  <p:notesMasterIdLst>
    <p:notesMasterId r:id="rId37"/>
  </p:notesMasterIdLst>
  <p:sldIdLst>
    <p:sldId id="256" r:id="rId5"/>
    <p:sldId id="296" r:id="rId6"/>
    <p:sldId id="291" r:id="rId7"/>
    <p:sldId id="297" r:id="rId8"/>
    <p:sldId id="298" r:id="rId9"/>
    <p:sldId id="301" r:id="rId10"/>
    <p:sldId id="302" r:id="rId11"/>
    <p:sldId id="303" r:id="rId12"/>
    <p:sldId id="304" r:id="rId13"/>
    <p:sldId id="306" r:id="rId14"/>
    <p:sldId id="307" r:id="rId15"/>
    <p:sldId id="299" r:id="rId16"/>
    <p:sldId id="305" r:id="rId17"/>
    <p:sldId id="308" r:id="rId18"/>
    <p:sldId id="330" r:id="rId19"/>
    <p:sldId id="285" r:id="rId20"/>
    <p:sldId id="289" r:id="rId21"/>
    <p:sldId id="288" r:id="rId22"/>
    <p:sldId id="329" r:id="rId23"/>
    <p:sldId id="290" r:id="rId24"/>
    <p:sldId id="294" r:id="rId25"/>
    <p:sldId id="284" r:id="rId26"/>
    <p:sldId id="286" r:id="rId27"/>
    <p:sldId id="295" r:id="rId28"/>
    <p:sldId id="318" r:id="rId29"/>
    <p:sldId id="336" r:id="rId30"/>
    <p:sldId id="335" r:id="rId31"/>
    <p:sldId id="334" r:id="rId32"/>
    <p:sldId id="333" r:id="rId33"/>
    <p:sldId id="332" r:id="rId34"/>
    <p:sldId id="331" r:id="rId35"/>
    <p:sldId id="327" r:id="rId3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5570C"/>
    <a:srgbClr val="3C58A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7A2C55E-FAC5-48D4-8E18-9DCAC5FEAFA5}" v="22" dt="2021-01-11T19:35:24.482"/>
    <p1510:client id="{C2C62140-6347-D484-47E9-0A3269ECD572}" v="102" dt="2021-01-11T19:25:25.52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53144" autoAdjust="0"/>
  </p:normalViewPr>
  <p:slideViewPr>
    <p:cSldViewPr snapToGrid="0">
      <p:cViewPr varScale="1">
        <p:scale>
          <a:sx n="119" d="100"/>
          <a:sy n="119" d="100"/>
        </p:scale>
        <p:origin x="129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viewProps" Target="view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microsoft.com/office/2016/11/relationships/changesInfo" Target="changesInfos/changesInfo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microsoft.com/office/2015/10/relationships/revisionInfo" Target="revisionInfo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chriever, Mark J." userId="S::schrieverm1@southernct.edu::b2667659-b68b-4807-a8e3-69b08644aebd" providerId="AD" clId="Web-{C2C62140-6347-D484-47E9-0A3269ECD572}"/>
    <pc:docChg chg="addSld delSld modSld sldOrd addMainMaster">
      <pc:chgData name="Schriever, Mark J." userId="S::schrieverm1@southernct.edu::b2667659-b68b-4807-a8e3-69b08644aebd" providerId="AD" clId="Web-{C2C62140-6347-D484-47E9-0A3269ECD572}" dt="2021-01-11T19:25:25.528" v="99"/>
      <pc:docMkLst>
        <pc:docMk/>
      </pc:docMkLst>
      <pc:sldChg chg="del">
        <pc:chgData name="Schriever, Mark J." userId="S::schrieverm1@southernct.edu::b2667659-b68b-4807-a8e3-69b08644aebd" providerId="AD" clId="Web-{C2C62140-6347-D484-47E9-0A3269ECD572}" dt="2021-01-07T17:52:36.515" v="1"/>
        <pc:sldMkLst>
          <pc:docMk/>
          <pc:sldMk cId="1150191004" sldId="257"/>
        </pc:sldMkLst>
      </pc:sldChg>
      <pc:sldChg chg="del">
        <pc:chgData name="Schriever, Mark J." userId="S::schrieverm1@southernct.edu::b2667659-b68b-4807-a8e3-69b08644aebd" providerId="AD" clId="Web-{C2C62140-6347-D484-47E9-0A3269ECD572}" dt="2021-01-11T19:21:23.929" v="40"/>
        <pc:sldMkLst>
          <pc:docMk/>
          <pc:sldMk cId="23356696" sldId="265"/>
        </pc:sldMkLst>
      </pc:sldChg>
      <pc:sldChg chg="del">
        <pc:chgData name="Schriever, Mark J." userId="S::schrieverm1@southernct.edu::b2667659-b68b-4807-a8e3-69b08644aebd" providerId="AD" clId="Web-{C2C62140-6347-D484-47E9-0A3269ECD572}" dt="2021-01-07T17:52:36.515" v="0"/>
        <pc:sldMkLst>
          <pc:docMk/>
          <pc:sldMk cId="2982869687" sldId="275"/>
        </pc:sldMkLst>
      </pc:sldChg>
      <pc:sldChg chg="del">
        <pc:chgData name="Schriever, Mark J." userId="S::schrieverm1@southernct.edu::b2667659-b68b-4807-a8e3-69b08644aebd" providerId="AD" clId="Web-{C2C62140-6347-D484-47E9-0A3269ECD572}" dt="2021-01-11T19:21:23.929" v="41"/>
        <pc:sldMkLst>
          <pc:docMk/>
          <pc:sldMk cId="3337637178" sldId="283"/>
        </pc:sldMkLst>
      </pc:sldChg>
      <pc:sldChg chg="del">
        <pc:chgData name="Schriever, Mark J." userId="S::schrieverm1@southernct.edu::b2667659-b68b-4807-a8e3-69b08644aebd" providerId="AD" clId="Web-{C2C62140-6347-D484-47E9-0A3269ECD572}" dt="2021-01-11T19:21:23.929" v="44"/>
        <pc:sldMkLst>
          <pc:docMk/>
          <pc:sldMk cId="2299276821" sldId="292"/>
        </pc:sldMkLst>
      </pc:sldChg>
      <pc:sldChg chg="del">
        <pc:chgData name="Schriever, Mark J." userId="S::schrieverm1@southernct.edu::b2667659-b68b-4807-a8e3-69b08644aebd" providerId="AD" clId="Web-{C2C62140-6347-D484-47E9-0A3269ECD572}" dt="2021-01-11T19:21:23.929" v="43"/>
        <pc:sldMkLst>
          <pc:docMk/>
          <pc:sldMk cId="3683621171" sldId="293"/>
        </pc:sldMkLst>
      </pc:sldChg>
      <pc:sldChg chg="modSp">
        <pc:chgData name="Schriever, Mark J." userId="S::schrieverm1@southernct.edu::b2667659-b68b-4807-a8e3-69b08644aebd" providerId="AD" clId="Web-{C2C62140-6347-D484-47E9-0A3269ECD572}" dt="2021-01-07T17:59:38.368" v="37"/>
        <pc:sldMkLst>
          <pc:docMk/>
          <pc:sldMk cId="2628958739" sldId="296"/>
        </pc:sldMkLst>
        <pc:spChg chg="mod">
          <ac:chgData name="Schriever, Mark J." userId="S::schrieverm1@southernct.edu::b2667659-b68b-4807-a8e3-69b08644aebd" providerId="AD" clId="Web-{C2C62140-6347-D484-47E9-0A3269ECD572}" dt="2021-01-07T17:59:38.368" v="37"/>
          <ac:spMkLst>
            <pc:docMk/>
            <pc:sldMk cId="2628958739" sldId="296"/>
            <ac:spMk id="4" creationId="{00000000-0000-0000-0000-000000000000}"/>
          </ac:spMkLst>
        </pc:spChg>
      </pc:sldChg>
      <pc:sldChg chg="del">
        <pc:chgData name="Schriever, Mark J." userId="S::schrieverm1@southernct.edu::b2667659-b68b-4807-a8e3-69b08644aebd" providerId="AD" clId="Web-{C2C62140-6347-D484-47E9-0A3269ECD572}" dt="2021-01-11T19:21:23.929" v="42"/>
        <pc:sldMkLst>
          <pc:docMk/>
          <pc:sldMk cId="724835590" sldId="309"/>
        </pc:sldMkLst>
      </pc:sldChg>
      <pc:sldChg chg="del">
        <pc:chgData name="Schriever, Mark J." userId="S::schrieverm1@southernct.edu::b2667659-b68b-4807-a8e3-69b08644aebd" providerId="AD" clId="Web-{C2C62140-6347-D484-47E9-0A3269ECD572}" dt="2021-01-11T19:21:23.929" v="39"/>
        <pc:sldMkLst>
          <pc:docMk/>
          <pc:sldMk cId="2576690058" sldId="316"/>
        </pc:sldMkLst>
      </pc:sldChg>
      <pc:sldChg chg="del">
        <pc:chgData name="Schriever, Mark J." userId="S::schrieverm1@southernct.edu::b2667659-b68b-4807-a8e3-69b08644aebd" providerId="AD" clId="Web-{C2C62140-6347-D484-47E9-0A3269ECD572}" dt="2021-01-11T19:21:23.929" v="38"/>
        <pc:sldMkLst>
          <pc:docMk/>
          <pc:sldMk cId="1709482864" sldId="317"/>
        </pc:sldMkLst>
      </pc:sldChg>
      <pc:sldChg chg="del ord">
        <pc:chgData name="Schriever, Mark J." userId="S::schrieverm1@southernct.edu::b2667659-b68b-4807-a8e3-69b08644aebd" providerId="AD" clId="Web-{C2C62140-6347-D484-47E9-0A3269ECD572}" dt="2021-01-11T19:24:24.011" v="91"/>
        <pc:sldMkLst>
          <pc:docMk/>
          <pc:sldMk cId="2587764448" sldId="319"/>
        </pc:sldMkLst>
      </pc:sldChg>
      <pc:sldChg chg="del ord">
        <pc:chgData name="Schriever, Mark J." userId="S::schrieverm1@southernct.edu::b2667659-b68b-4807-a8e3-69b08644aebd" providerId="AD" clId="Web-{C2C62140-6347-D484-47E9-0A3269ECD572}" dt="2021-01-11T19:24:20.776" v="90"/>
        <pc:sldMkLst>
          <pc:docMk/>
          <pc:sldMk cId="3615337046" sldId="320"/>
        </pc:sldMkLst>
      </pc:sldChg>
      <pc:sldChg chg="del">
        <pc:chgData name="Schriever, Mark J." userId="S::schrieverm1@southernct.edu::b2667659-b68b-4807-a8e3-69b08644aebd" providerId="AD" clId="Web-{C2C62140-6347-D484-47E9-0A3269ECD572}" dt="2021-01-11T19:24:27.417" v="93"/>
        <pc:sldMkLst>
          <pc:docMk/>
          <pc:sldMk cId="896495031" sldId="321"/>
        </pc:sldMkLst>
      </pc:sldChg>
      <pc:sldChg chg="del">
        <pc:chgData name="Schriever, Mark J." userId="S::schrieverm1@southernct.edu::b2667659-b68b-4807-a8e3-69b08644aebd" providerId="AD" clId="Web-{C2C62140-6347-D484-47E9-0A3269ECD572}" dt="2021-01-11T19:24:26.823" v="92"/>
        <pc:sldMkLst>
          <pc:docMk/>
          <pc:sldMk cId="441300666" sldId="322"/>
        </pc:sldMkLst>
      </pc:sldChg>
      <pc:sldChg chg="del">
        <pc:chgData name="Schriever, Mark J." userId="S::schrieverm1@southernct.edu::b2667659-b68b-4807-a8e3-69b08644aebd" providerId="AD" clId="Web-{C2C62140-6347-D484-47E9-0A3269ECD572}" dt="2021-01-11T19:24:29.276" v="94"/>
        <pc:sldMkLst>
          <pc:docMk/>
          <pc:sldMk cId="2487663714" sldId="323"/>
        </pc:sldMkLst>
      </pc:sldChg>
      <pc:sldChg chg="del">
        <pc:chgData name="Schriever, Mark J." userId="S::schrieverm1@southernct.edu::b2667659-b68b-4807-a8e3-69b08644aebd" providerId="AD" clId="Web-{C2C62140-6347-D484-47E9-0A3269ECD572}" dt="2021-01-11T19:24:39.183" v="96"/>
        <pc:sldMkLst>
          <pc:docMk/>
          <pc:sldMk cId="2643529770" sldId="324"/>
        </pc:sldMkLst>
      </pc:sldChg>
      <pc:sldChg chg="del">
        <pc:chgData name="Schriever, Mark J." userId="S::schrieverm1@southernct.edu::b2667659-b68b-4807-a8e3-69b08644aebd" providerId="AD" clId="Web-{C2C62140-6347-D484-47E9-0A3269ECD572}" dt="2021-01-11T19:24:39.183" v="95"/>
        <pc:sldMkLst>
          <pc:docMk/>
          <pc:sldMk cId="1579266357" sldId="326"/>
        </pc:sldMkLst>
      </pc:sldChg>
      <pc:sldChg chg="addSp delSp modSp mod modClrScheme chgLayout">
        <pc:chgData name="Schriever, Mark J." userId="S::schrieverm1@southernct.edu::b2667659-b68b-4807-a8e3-69b08644aebd" providerId="AD" clId="Web-{C2C62140-6347-D484-47E9-0A3269ECD572}" dt="2021-01-11T19:25:25.528" v="99"/>
        <pc:sldMkLst>
          <pc:docMk/>
          <pc:sldMk cId="1486579649" sldId="327"/>
        </pc:sldMkLst>
        <pc:spChg chg="mod ord">
          <ac:chgData name="Schriever, Mark J." userId="S::schrieverm1@southernct.edu::b2667659-b68b-4807-a8e3-69b08644aebd" providerId="AD" clId="Web-{C2C62140-6347-D484-47E9-0A3269ECD572}" dt="2021-01-11T19:25:22.215" v="98"/>
          <ac:spMkLst>
            <pc:docMk/>
            <pc:sldMk cId="1486579649" sldId="327"/>
            <ac:spMk id="2" creationId="{00000000-0000-0000-0000-000000000000}"/>
          </ac:spMkLst>
        </pc:spChg>
        <pc:spChg chg="del">
          <ac:chgData name="Schriever, Mark J." userId="S::schrieverm1@southernct.edu::b2667659-b68b-4807-a8e3-69b08644aebd" providerId="AD" clId="Web-{C2C62140-6347-D484-47E9-0A3269ECD572}" dt="2021-01-11T19:25:13.356" v="97"/>
          <ac:spMkLst>
            <pc:docMk/>
            <pc:sldMk cId="1486579649" sldId="327"/>
            <ac:spMk id="3" creationId="{00000000-0000-0000-0000-000000000000}"/>
          </ac:spMkLst>
        </pc:spChg>
        <pc:spChg chg="mod ord">
          <ac:chgData name="Schriever, Mark J." userId="S::schrieverm1@southernct.edu::b2667659-b68b-4807-a8e3-69b08644aebd" providerId="AD" clId="Web-{C2C62140-6347-D484-47E9-0A3269ECD572}" dt="2021-01-11T19:25:22.215" v="98"/>
          <ac:spMkLst>
            <pc:docMk/>
            <pc:sldMk cId="1486579649" sldId="327"/>
            <ac:spMk id="4" creationId="{00000000-0000-0000-0000-000000000000}"/>
          </ac:spMkLst>
        </pc:spChg>
        <pc:spChg chg="mod ord">
          <ac:chgData name="Schriever, Mark J." userId="S::schrieverm1@southernct.edu::b2667659-b68b-4807-a8e3-69b08644aebd" providerId="AD" clId="Web-{C2C62140-6347-D484-47E9-0A3269ECD572}" dt="2021-01-11T19:25:22.215" v="98"/>
          <ac:spMkLst>
            <pc:docMk/>
            <pc:sldMk cId="1486579649" sldId="327"/>
            <ac:spMk id="5" creationId="{00000000-0000-0000-0000-000000000000}"/>
          </ac:spMkLst>
        </pc:spChg>
        <pc:spChg chg="add del mod ord">
          <ac:chgData name="Schriever, Mark J." userId="S::schrieverm1@southernct.edu::b2667659-b68b-4807-a8e3-69b08644aebd" providerId="AD" clId="Web-{C2C62140-6347-D484-47E9-0A3269ECD572}" dt="2021-01-11T19:25:25.528" v="99"/>
          <ac:spMkLst>
            <pc:docMk/>
            <pc:sldMk cId="1486579649" sldId="327"/>
            <ac:spMk id="6" creationId="{016EAB40-4DED-4DF1-A566-920DA3AA2B86}"/>
          </ac:spMkLst>
        </pc:spChg>
      </pc:sldChg>
      <pc:sldChg chg="del">
        <pc:chgData name="Schriever, Mark J." userId="S::schrieverm1@southernct.edu::b2667659-b68b-4807-a8e3-69b08644aebd" providerId="AD" clId="Web-{C2C62140-6347-D484-47E9-0A3269ECD572}" dt="2021-01-07T17:52:36.515" v="2"/>
        <pc:sldMkLst>
          <pc:docMk/>
          <pc:sldMk cId="3325535879" sldId="328"/>
        </pc:sldMkLst>
      </pc:sldChg>
      <pc:sldChg chg="addSp delSp modSp new mod ord modClrScheme chgLayout">
        <pc:chgData name="Schriever, Mark J." userId="S::schrieverm1@southernct.edu::b2667659-b68b-4807-a8e3-69b08644aebd" providerId="AD" clId="Web-{C2C62140-6347-D484-47E9-0A3269ECD572}" dt="2021-01-11T19:22:00.164" v="79" actId="20577"/>
        <pc:sldMkLst>
          <pc:docMk/>
          <pc:sldMk cId="2109834953" sldId="330"/>
        </pc:sldMkLst>
        <pc:spChg chg="mod ord">
          <ac:chgData name="Schriever, Mark J." userId="S::schrieverm1@southernct.edu::b2667659-b68b-4807-a8e3-69b08644aebd" providerId="AD" clId="Web-{C2C62140-6347-D484-47E9-0A3269ECD572}" dt="2021-01-11T19:21:50.820" v="68"/>
          <ac:spMkLst>
            <pc:docMk/>
            <pc:sldMk cId="2109834953" sldId="330"/>
            <ac:spMk id="2" creationId="{D11FC56A-0F0C-4204-B50E-D8C199C3D4DC}"/>
          </ac:spMkLst>
        </pc:spChg>
        <pc:spChg chg="del">
          <ac:chgData name="Schriever, Mark J." userId="S::schrieverm1@southernct.edu::b2667659-b68b-4807-a8e3-69b08644aebd" providerId="AD" clId="Web-{C2C62140-6347-D484-47E9-0A3269ECD572}" dt="2021-01-11T19:21:43.179" v="67"/>
          <ac:spMkLst>
            <pc:docMk/>
            <pc:sldMk cId="2109834953" sldId="330"/>
            <ac:spMk id="3" creationId="{AC0ADD31-C661-4733-9E15-0BF3A46B3A12}"/>
          </ac:spMkLst>
        </pc:spChg>
        <pc:spChg chg="mod ord">
          <ac:chgData name="Schriever, Mark J." userId="S::schrieverm1@southernct.edu::b2667659-b68b-4807-a8e3-69b08644aebd" providerId="AD" clId="Web-{C2C62140-6347-D484-47E9-0A3269ECD572}" dt="2021-01-11T19:21:50.820" v="68"/>
          <ac:spMkLst>
            <pc:docMk/>
            <pc:sldMk cId="2109834953" sldId="330"/>
            <ac:spMk id="4" creationId="{9AA8A35E-8212-4846-A9F7-621B778363A0}"/>
          </ac:spMkLst>
        </pc:spChg>
        <pc:spChg chg="mod ord">
          <ac:chgData name="Schriever, Mark J." userId="S::schrieverm1@southernct.edu::b2667659-b68b-4807-a8e3-69b08644aebd" providerId="AD" clId="Web-{C2C62140-6347-D484-47E9-0A3269ECD572}" dt="2021-01-11T19:21:50.820" v="68"/>
          <ac:spMkLst>
            <pc:docMk/>
            <pc:sldMk cId="2109834953" sldId="330"/>
            <ac:spMk id="5" creationId="{FF002604-4D91-429C-900A-1761DCBE58FD}"/>
          </ac:spMkLst>
        </pc:spChg>
        <pc:spChg chg="add mod ord">
          <ac:chgData name="Schriever, Mark J." userId="S::schrieverm1@southernct.edu::b2667659-b68b-4807-a8e3-69b08644aebd" providerId="AD" clId="Web-{C2C62140-6347-D484-47E9-0A3269ECD572}" dt="2021-01-11T19:22:00.164" v="79" actId="20577"/>
          <ac:spMkLst>
            <pc:docMk/>
            <pc:sldMk cId="2109834953" sldId="330"/>
            <ac:spMk id="6" creationId="{F91C2D0C-1799-4703-8F4F-57FC0AD50B76}"/>
          </ac:spMkLst>
        </pc:spChg>
      </pc:sldChg>
      <pc:sldChg chg="add">
        <pc:chgData name="Schriever, Mark J." userId="S::schrieverm1@southernct.edu::b2667659-b68b-4807-a8e3-69b08644aebd" providerId="AD" clId="Web-{C2C62140-6347-D484-47E9-0A3269ECD572}" dt="2021-01-11T19:23:34.635" v="82"/>
        <pc:sldMkLst>
          <pc:docMk/>
          <pc:sldMk cId="4230703850" sldId="331"/>
        </pc:sldMkLst>
      </pc:sldChg>
      <pc:sldChg chg="add">
        <pc:chgData name="Schriever, Mark J." userId="S::schrieverm1@southernct.edu::b2667659-b68b-4807-a8e3-69b08644aebd" providerId="AD" clId="Web-{C2C62140-6347-D484-47E9-0A3269ECD572}" dt="2021-01-11T19:23:34.666" v="83"/>
        <pc:sldMkLst>
          <pc:docMk/>
          <pc:sldMk cId="3983973534" sldId="332"/>
        </pc:sldMkLst>
      </pc:sldChg>
      <pc:sldChg chg="add">
        <pc:chgData name="Schriever, Mark J." userId="S::schrieverm1@southernct.edu::b2667659-b68b-4807-a8e3-69b08644aebd" providerId="AD" clId="Web-{C2C62140-6347-D484-47E9-0A3269ECD572}" dt="2021-01-11T19:23:34.791" v="84"/>
        <pc:sldMkLst>
          <pc:docMk/>
          <pc:sldMk cId="3586185836" sldId="333"/>
        </pc:sldMkLst>
      </pc:sldChg>
      <pc:sldChg chg="add">
        <pc:chgData name="Schriever, Mark J." userId="S::schrieverm1@southernct.edu::b2667659-b68b-4807-a8e3-69b08644aebd" providerId="AD" clId="Web-{C2C62140-6347-D484-47E9-0A3269ECD572}" dt="2021-01-11T19:23:34.838" v="85"/>
        <pc:sldMkLst>
          <pc:docMk/>
          <pc:sldMk cId="87104931" sldId="334"/>
        </pc:sldMkLst>
      </pc:sldChg>
      <pc:sldChg chg="add">
        <pc:chgData name="Schriever, Mark J." userId="S::schrieverm1@southernct.edu::b2667659-b68b-4807-a8e3-69b08644aebd" providerId="AD" clId="Web-{C2C62140-6347-D484-47E9-0A3269ECD572}" dt="2021-01-11T19:23:34.916" v="86"/>
        <pc:sldMkLst>
          <pc:docMk/>
          <pc:sldMk cId="653915519" sldId="335"/>
        </pc:sldMkLst>
      </pc:sldChg>
      <pc:sldChg chg="add">
        <pc:chgData name="Schriever, Mark J." userId="S::schrieverm1@southernct.edu::b2667659-b68b-4807-a8e3-69b08644aebd" providerId="AD" clId="Web-{C2C62140-6347-D484-47E9-0A3269ECD572}" dt="2021-01-11T19:23:34.947" v="87"/>
        <pc:sldMkLst>
          <pc:docMk/>
          <pc:sldMk cId="351789582" sldId="336"/>
        </pc:sldMkLst>
      </pc:sldChg>
      <pc:sldMasterChg chg="add addSldLayout">
        <pc:chgData name="Schriever, Mark J." userId="S::schrieverm1@southernct.edu::b2667659-b68b-4807-a8e3-69b08644aebd" providerId="AD" clId="Web-{C2C62140-6347-D484-47E9-0A3269ECD572}" dt="2021-01-11T19:23:34.635" v="82"/>
        <pc:sldMasterMkLst>
          <pc:docMk/>
          <pc:sldMasterMk cId="1443335404" sldId="2147483709"/>
        </pc:sldMasterMkLst>
        <pc:sldLayoutChg chg="add">
          <pc:chgData name="Schriever, Mark J." userId="S::schrieverm1@southernct.edu::b2667659-b68b-4807-a8e3-69b08644aebd" providerId="AD" clId="Web-{C2C62140-6347-D484-47E9-0A3269ECD572}" dt="2021-01-11T19:23:34.635" v="82"/>
          <pc:sldLayoutMkLst>
            <pc:docMk/>
            <pc:sldMasterMk cId="1443335404" sldId="2147483709"/>
            <pc:sldLayoutMk cId="3697329712" sldId="2147483710"/>
          </pc:sldLayoutMkLst>
        </pc:sldLayoutChg>
        <pc:sldLayoutChg chg="add">
          <pc:chgData name="Schriever, Mark J." userId="S::schrieverm1@southernct.edu::b2667659-b68b-4807-a8e3-69b08644aebd" providerId="AD" clId="Web-{C2C62140-6347-D484-47E9-0A3269ECD572}" dt="2021-01-11T19:23:34.635" v="82"/>
          <pc:sldLayoutMkLst>
            <pc:docMk/>
            <pc:sldMasterMk cId="1443335404" sldId="2147483709"/>
            <pc:sldLayoutMk cId="3287822041" sldId="2147483711"/>
          </pc:sldLayoutMkLst>
        </pc:sldLayoutChg>
        <pc:sldLayoutChg chg="add">
          <pc:chgData name="Schriever, Mark J." userId="S::schrieverm1@southernct.edu::b2667659-b68b-4807-a8e3-69b08644aebd" providerId="AD" clId="Web-{C2C62140-6347-D484-47E9-0A3269ECD572}" dt="2021-01-11T19:23:34.635" v="82"/>
          <pc:sldLayoutMkLst>
            <pc:docMk/>
            <pc:sldMasterMk cId="1443335404" sldId="2147483709"/>
            <pc:sldLayoutMk cId="2839440670" sldId="2147483712"/>
          </pc:sldLayoutMkLst>
        </pc:sldLayoutChg>
        <pc:sldLayoutChg chg="add">
          <pc:chgData name="Schriever, Mark J." userId="S::schrieverm1@southernct.edu::b2667659-b68b-4807-a8e3-69b08644aebd" providerId="AD" clId="Web-{C2C62140-6347-D484-47E9-0A3269ECD572}" dt="2021-01-11T19:23:34.635" v="82"/>
          <pc:sldLayoutMkLst>
            <pc:docMk/>
            <pc:sldMasterMk cId="1443335404" sldId="2147483709"/>
            <pc:sldLayoutMk cId="2907261163" sldId="2147483713"/>
          </pc:sldLayoutMkLst>
        </pc:sldLayoutChg>
        <pc:sldLayoutChg chg="add">
          <pc:chgData name="Schriever, Mark J." userId="S::schrieverm1@southernct.edu::b2667659-b68b-4807-a8e3-69b08644aebd" providerId="AD" clId="Web-{C2C62140-6347-D484-47E9-0A3269ECD572}" dt="2021-01-11T19:23:34.635" v="82"/>
          <pc:sldLayoutMkLst>
            <pc:docMk/>
            <pc:sldMasterMk cId="1443335404" sldId="2147483709"/>
            <pc:sldLayoutMk cId="1027962636" sldId="2147483714"/>
          </pc:sldLayoutMkLst>
        </pc:sldLayoutChg>
        <pc:sldLayoutChg chg="add">
          <pc:chgData name="Schriever, Mark J." userId="S::schrieverm1@southernct.edu::b2667659-b68b-4807-a8e3-69b08644aebd" providerId="AD" clId="Web-{C2C62140-6347-D484-47E9-0A3269ECD572}" dt="2021-01-11T19:23:34.635" v="82"/>
          <pc:sldLayoutMkLst>
            <pc:docMk/>
            <pc:sldMasterMk cId="1443335404" sldId="2147483709"/>
            <pc:sldLayoutMk cId="392359008" sldId="2147483715"/>
          </pc:sldLayoutMkLst>
        </pc:sldLayoutChg>
        <pc:sldLayoutChg chg="add">
          <pc:chgData name="Schriever, Mark J." userId="S::schrieverm1@southernct.edu::b2667659-b68b-4807-a8e3-69b08644aebd" providerId="AD" clId="Web-{C2C62140-6347-D484-47E9-0A3269ECD572}" dt="2021-01-11T19:23:34.635" v="82"/>
          <pc:sldLayoutMkLst>
            <pc:docMk/>
            <pc:sldMasterMk cId="1443335404" sldId="2147483709"/>
            <pc:sldLayoutMk cId="2095036638" sldId="2147483716"/>
          </pc:sldLayoutMkLst>
        </pc:sldLayoutChg>
        <pc:sldLayoutChg chg="add">
          <pc:chgData name="Schriever, Mark J." userId="S::schrieverm1@southernct.edu::b2667659-b68b-4807-a8e3-69b08644aebd" providerId="AD" clId="Web-{C2C62140-6347-D484-47E9-0A3269ECD572}" dt="2021-01-11T19:23:34.635" v="82"/>
          <pc:sldLayoutMkLst>
            <pc:docMk/>
            <pc:sldMasterMk cId="1443335404" sldId="2147483709"/>
            <pc:sldLayoutMk cId="4078493174" sldId="2147483717"/>
          </pc:sldLayoutMkLst>
        </pc:sldLayoutChg>
        <pc:sldLayoutChg chg="add">
          <pc:chgData name="Schriever, Mark J." userId="S::schrieverm1@southernct.edu::b2667659-b68b-4807-a8e3-69b08644aebd" providerId="AD" clId="Web-{C2C62140-6347-D484-47E9-0A3269ECD572}" dt="2021-01-11T19:23:34.635" v="82"/>
          <pc:sldLayoutMkLst>
            <pc:docMk/>
            <pc:sldMasterMk cId="1443335404" sldId="2147483709"/>
            <pc:sldLayoutMk cId="2197875674" sldId="2147483718"/>
          </pc:sldLayoutMkLst>
        </pc:sldLayoutChg>
        <pc:sldLayoutChg chg="add">
          <pc:chgData name="Schriever, Mark J." userId="S::schrieverm1@southernct.edu::b2667659-b68b-4807-a8e3-69b08644aebd" providerId="AD" clId="Web-{C2C62140-6347-D484-47E9-0A3269ECD572}" dt="2021-01-11T19:23:34.635" v="82"/>
          <pc:sldLayoutMkLst>
            <pc:docMk/>
            <pc:sldMasterMk cId="1443335404" sldId="2147483709"/>
            <pc:sldLayoutMk cId="4154141218" sldId="2147483719"/>
          </pc:sldLayoutMkLst>
        </pc:sldLayoutChg>
        <pc:sldLayoutChg chg="add">
          <pc:chgData name="Schriever, Mark J." userId="S::schrieverm1@southernct.edu::b2667659-b68b-4807-a8e3-69b08644aebd" providerId="AD" clId="Web-{C2C62140-6347-D484-47E9-0A3269ECD572}" dt="2021-01-11T19:23:34.635" v="82"/>
          <pc:sldLayoutMkLst>
            <pc:docMk/>
            <pc:sldMasterMk cId="1443335404" sldId="2147483709"/>
            <pc:sldLayoutMk cId="2482564353" sldId="2147483720"/>
          </pc:sldLayoutMkLst>
        </pc:sldLayoutChg>
      </pc:sldMasterChg>
    </pc:docChg>
  </pc:docChgLst>
  <pc:docChgLst>
    <pc:chgData name="Schriever, Mark J." userId="S::schrieverm1@southernct.edu::b2667659-b68b-4807-a8e3-69b08644aebd" providerId="AD" clId="Web-{C4561117-B950-8F7B-DEBB-29AEEE7CF778}"/>
    <pc:docChg chg="delSld modSld">
      <pc:chgData name="Schriever, Mark J." userId="S::schrieverm1@southernct.edu::b2667659-b68b-4807-a8e3-69b08644aebd" providerId="AD" clId="Web-{C4561117-B950-8F7B-DEBB-29AEEE7CF778}" dt="2021-01-07T16:21:32.156" v="10"/>
      <pc:docMkLst>
        <pc:docMk/>
      </pc:docMkLst>
      <pc:sldChg chg="del">
        <pc:chgData name="Schriever, Mark J." userId="S::schrieverm1@southernct.edu::b2667659-b68b-4807-a8e3-69b08644aebd" providerId="AD" clId="Web-{C4561117-B950-8F7B-DEBB-29AEEE7CF778}" dt="2021-01-07T16:21:26.015" v="4"/>
        <pc:sldMkLst>
          <pc:docMk/>
          <pc:sldMk cId="586545895" sldId="268"/>
        </pc:sldMkLst>
      </pc:sldChg>
      <pc:sldChg chg="del">
        <pc:chgData name="Schriever, Mark J." userId="S::schrieverm1@southernct.edu::b2667659-b68b-4807-a8e3-69b08644aebd" providerId="AD" clId="Web-{C4561117-B950-8F7B-DEBB-29AEEE7CF778}" dt="2021-01-07T16:21:27.624" v="6"/>
        <pc:sldMkLst>
          <pc:docMk/>
          <pc:sldMk cId="1809228623" sldId="269"/>
        </pc:sldMkLst>
      </pc:sldChg>
      <pc:sldChg chg="del">
        <pc:chgData name="Schriever, Mark J." userId="S::schrieverm1@southernct.edu::b2667659-b68b-4807-a8e3-69b08644aebd" providerId="AD" clId="Web-{C4561117-B950-8F7B-DEBB-29AEEE7CF778}" dt="2021-01-07T16:21:32.156" v="10"/>
        <pc:sldMkLst>
          <pc:docMk/>
          <pc:sldMk cId="2012883594" sldId="273"/>
        </pc:sldMkLst>
      </pc:sldChg>
      <pc:sldChg chg="delSp">
        <pc:chgData name="Schriever, Mark J." userId="S::schrieverm1@southernct.edu::b2667659-b68b-4807-a8e3-69b08644aebd" providerId="AD" clId="Web-{C4561117-B950-8F7B-DEBB-29AEEE7CF778}" dt="2021-01-07T16:20:10.123" v="0"/>
        <pc:sldMkLst>
          <pc:docMk/>
          <pc:sldMk cId="895811830" sldId="297"/>
        </pc:sldMkLst>
        <pc:spChg chg="del">
          <ac:chgData name="Schriever, Mark J." userId="S::schrieverm1@southernct.edu::b2667659-b68b-4807-a8e3-69b08644aebd" providerId="AD" clId="Web-{C4561117-B950-8F7B-DEBB-29AEEE7CF778}" dt="2021-01-07T16:20:10.123" v="0"/>
          <ac:spMkLst>
            <pc:docMk/>
            <pc:sldMk cId="895811830" sldId="297"/>
            <ac:spMk id="3" creationId="{00000000-0000-0000-0000-000000000000}"/>
          </ac:spMkLst>
        </pc:spChg>
      </pc:sldChg>
      <pc:sldChg chg="delSp">
        <pc:chgData name="Schriever, Mark J." userId="S::schrieverm1@southernct.edu::b2667659-b68b-4807-a8e3-69b08644aebd" providerId="AD" clId="Web-{C4561117-B950-8F7B-DEBB-29AEEE7CF778}" dt="2021-01-07T16:20:20.795" v="1"/>
        <pc:sldMkLst>
          <pc:docMk/>
          <pc:sldMk cId="494475897" sldId="301"/>
        </pc:sldMkLst>
        <pc:spChg chg="del">
          <ac:chgData name="Schriever, Mark J." userId="S::schrieverm1@southernct.edu::b2667659-b68b-4807-a8e3-69b08644aebd" providerId="AD" clId="Web-{C4561117-B950-8F7B-DEBB-29AEEE7CF778}" dt="2021-01-07T16:20:20.795" v="1"/>
          <ac:spMkLst>
            <pc:docMk/>
            <pc:sldMk cId="494475897" sldId="301"/>
            <ac:spMk id="3" creationId="{00000000-0000-0000-0000-000000000000}"/>
          </ac:spMkLst>
        </pc:spChg>
      </pc:sldChg>
      <pc:sldChg chg="del">
        <pc:chgData name="Schriever, Mark J." userId="S::schrieverm1@southernct.edu::b2667659-b68b-4807-a8e3-69b08644aebd" providerId="AD" clId="Web-{C4561117-B950-8F7B-DEBB-29AEEE7CF778}" dt="2021-01-07T16:21:23.171" v="3"/>
        <pc:sldMkLst>
          <pc:docMk/>
          <pc:sldMk cId="4140450975" sldId="310"/>
        </pc:sldMkLst>
      </pc:sldChg>
      <pc:sldChg chg="del">
        <pc:chgData name="Schriever, Mark J." userId="S::schrieverm1@southernct.edu::b2667659-b68b-4807-a8e3-69b08644aebd" providerId="AD" clId="Web-{C4561117-B950-8F7B-DEBB-29AEEE7CF778}" dt="2021-01-07T16:21:26.703" v="5"/>
        <pc:sldMkLst>
          <pc:docMk/>
          <pc:sldMk cId="2923800741" sldId="311"/>
        </pc:sldMkLst>
      </pc:sldChg>
      <pc:sldChg chg="del">
        <pc:chgData name="Schriever, Mark J." userId="S::schrieverm1@southernct.edu::b2667659-b68b-4807-a8e3-69b08644aebd" providerId="AD" clId="Web-{C4561117-B950-8F7B-DEBB-29AEEE7CF778}" dt="2021-01-07T16:21:28.359" v="7"/>
        <pc:sldMkLst>
          <pc:docMk/>
          <pc:sldMk cId="2235797451" sldId="312"/>
        </pc:sldMkLst>
      </pc:sldChg>
      <pc:sldChg chg="del">
        <pc:chgData name="Schriever, Mark J." userId="S::schrieverm1@southernct.edu::b2667659-b68b-4807-a8e3-69b08644aebd" providerId="AD" clId="Web-{C4561117-B950-8F7B-DEBB-29AEEE7CF778}" dt="2021-01-07T16:21:29.125" v="8"/>
        <pc:sldMkLst>
          <pc:docMk/>
          <pc:sldMk cId="3737440896" sldId="313"/>
        </pc:sldMkLst>
      </pc:sldChg>
      <pc:sldChg chg="del">
        <pc:chgData name="Schriever, Mark J." userId="S::schrieverm1@southernct.edu::b2667659-b68b-4807-a8e3-69b08644aebd" providerId="AD" clId="Web-{C4561117-B950-8F7B-DEBB-29AEEE7CF778}" dt="2021-01-07T16:21:30.781" v="9"/>
        <pc:sldMkLst>
          <pc:docMk/>
          <pc:sldMk cId="3804042951" sldId="314"/>
        </pc:sldMkLst>
      </pc:sldChg>
      <pc:sldChg chg="del">
        <pc:chgData name="Schriever, Mark J." userId="S::schrieverm1@southernct.edu::b2667659-b68b-4807-a8e3-69b08644aebd" providerId="AD" clId="Web-{C4561117-B950-8F7B-DEBB-29AEEE7CF778}" dt="2021-01-07T16:21:09.999" v="2"/>
        <pc:sldMkLst>
          <pc:docMk/>
          <pc:sldMk cId="2337315000" sldId="315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A9829A-C801-414B-9062-70F3EA61D97A}" type="datetimeFigureOut">
              <a:rPr lang="en-US" smtClean="0"/>
              <a:t>11-Jan-21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CA99D1-313B-447B-B1F7-051EC4AE5B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877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CA99D1-313B-447B-B1F7-051EC4AE5B8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7901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CA99D1-313B-447B-B1F7-051EC4AE5B8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0682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292CC0-F4A6-4099-AC4A-BA2AE6F11F1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0025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423566-1519-4EAA-8A7B-8D077F884B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13DC35-3377-46F3-A9F8-4AD4B36B21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56A0BD-EEA2-4F3F-A10E-6015C33BD2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E04D0-9676-40C9-A284-34ADF3B843BF}" type="datetimeFigureOut">
              <a:rPr lang="en-US" smtClean="0"/>
              <a:t>11-Jan-21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2E2DB0-AD9D-4DD7-8469-ACA7ADF3F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NLP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D8A8AC-FB18-4228-9DF1-8C8C4E8EE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97288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579D9A-5DDA-4C0B-B106-39A2E3CD96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E88D6E2-8B13-43D4-A4D8-6C2A988188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33A746-A41B-49EB-89E0-817F5093AC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1ECAF-C9AA-4825-B529-E9BF02FF4E43}" type="datetime1">
              <a:rPr lang="en-US" smtClean="0"/>
              <a:t>11-Jan-21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763727-34F7-4F83-8907-6D591FC183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NLP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9F6C74-E6AD-4414-9BBE-DA7F8013B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365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8D4438A-7549-4192-AE84-F721E88FED9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B81EEF1-A13A-433D-86ED-822CC148E5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4C2F59-C499-4A85-930F-A8A52D0542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EA79F-B9B5-46F4-A283-FA8960429046}" type="datetime1">
              <a:rPr lang="en-US" smtClean="0"/>
              <a:t>11-Jan-21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E874B5-D68A-42CA-8D1C-A55D152767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NLP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F44A2-35BA-4ED6-94E2-C4F9B9F47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508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070516"/>
            <a:ext cx="6858000" cy="2164383"/>
          </a:xfrm>
        </p:spPr>
        <p:txBody>
          <a:bodyPr anchor="ctr"/>
          <a:lstStyle>
            <a:lvl1pPr algn="ctr">
              <a:defRPr sz="45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49" y="6356351"/>
            <a:ext cx="3993287" cy="365125"/>
          </a:xfrm>
        </p:spPr>
        <p:txBody>
          <a:bodyPr/>
          <a:lstStyle/>
          <a:p>
            <a:r>
              <a:rPr lang="en-US"/>
              <a:t>NLP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261934" y="6356351"/>
            <a:ext cx="1253416" cy="365125"/>
          </a:xfrm>
        </p:spPr>
        <p:txBody>
          <a:bodyPr/>
          <a:lstStyle>
            <a:lvl1pPr>
              <a:defRPr sz="1400">
                <a:solidFill>
                  <a:srgbClr val="3C58A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5E6A3C3A-A029-4573-BC04-5DA27903A7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34250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0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defRPr>
            </a:lvl1pPr>
            <a:lvl2pPr>
              <a:defRPr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defRPr>
            </a:lvl2pPr>
            <a:lvl3pPr>
              <a:defRPr sz="200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defRPr>
            </a:lvl3pPr>
            <a:lvl4pPr>
              <a:defRPr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defRPr>
            </a:lvl4pPr>
            <a:lvl5pPr>
              <a:defRPr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  <a:endParaRPr lang="en-US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>
          <a:xfrm>
            <a:off x="5004048" y="6553200"/>
            <a:ext cx="3048000" cy="228600"/>
          </a:xfrm>
        </p:spPr>
        <p:txBody>
          <a:bodyPr/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36D6CD1E-970D-4046-BA8E-4E3F8E9E3480}" type="datetime1">
              <a:rPr lang="en-US" altLang="zh-TW" smtClean="0"/>
              <a:t>11-Jan-21</a:t>
            </a:fld>
            <a:endParaRPr lang="zh-TW" alt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>
          <a:xfrm>
            <a:off x="5004048" y="6248400"/>
            <a:ext cx="4038600" cy="228600"/>
          </a:xfrm>
        </p:spPr>
        <p:txBody>
          <a:bodyPr/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altLang="zh-TW"/>
              <a:t>NLP</a:t>
            </a:r>
            <a:endParaRPr lang="zh-TW" alt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>
          <a:xfrm>
            <a:off x="8128248" y="6553200"/>
            <a:ext cx="914400" cy="228600"/>
          </a:xfrm>
        </p:spPr>
        <p:txBody>
          <a:bodyPr/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AF71DC22-0103-4060-B7D8-ECD9AE0F749D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25977385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0BDAA-8842-48A5-BA98-AE11CA7040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F03236-C1B7-4CE9-BC80-07BA70D6E3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9FB17B-76D2-4E0C-957D-D4EFD381D5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E04D0-9676-40C9-A284-34ADF3B843BF}" type="datetimeFigureOut">
              <a:rPr lang="en-US" smtClean="0"/>
              <a:t>11-Jan-21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AB182E-FC64-4607-94A8-7145FE0D4B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NLP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6D0D0F-7646-431F-A58B-762B0CDDE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77800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09BAD9-3216-47D6-9B60-B380AF1CF8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ED7B78-0635-42F1-9215-34A6D9FE03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0E02BA-CCF5-4198-B57A-C2D303AAF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1FAE82-B8AE-4E03-BF35-546018B42BDC}" type="datetime1">
              <a:rPr lang="en-US" smtClean="0"/>
              <a:t>11-Jan-21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0EBC81-983D-4AF3-ACB0-A4E2DAF9D8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NLP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C6B463-8330-4F2A-B128-1D4C3863CA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3853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567113-715C-46F8-8E2C-660827D99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B26150-0158-448E-9EC0-A18E300A82F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4C6E17-9344-430B-A71D-52FE6AE8F2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513159-8638-4A1C-97DF-76F158004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89E8A-701D-42F2-9E0D-2305A07CB574}" type="datetime1">
              <a:rPr lang="en-US" smtClean="0"/>
              <a:t>11-Jan-21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B0A365-F5EF-44A1-A038-445247B7A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NLP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E0BF63-B5F6-4726-8076-096340492C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5161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86CC9-1A65-4535-9CFD-4140C135E7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89CD3C-8B22-4662-8112-24C6230388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1126A2-01FA-4FC4-BC9D-4CAFDD2520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23DC8F-57B0-4F93-A03C-3DB57BD83B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1CCD66-370A-4ECE-9299-BFF3E7B737E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4FF82A3-F1A1-499E-8FA2-09F91E9085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ED71A2-778A-4C23-A076-C9F1ECEB81B5}" type="datetime1">
              <a:rPr lang="en-US" smtClean="0"/>
              <a:t>11-Jan-21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6400E2D-DE63-419D-BA35-2A30A38886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NLP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A5CF65B-6786-4315-9A78-EB092D630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5861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DC7B77-8D44-4AAD-A39D-6AABD526CA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78141C-B257-45C5-898E-3895DFD4D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7FC3E-8FD1-4E7E-813A-CF9F6442153C}" type="datetime1">
              <a:rPr lang="en-US" smtClean="0"/>
              <a:t>11-Jan-21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BE8BE6-691F-46A4-B395-67944A625B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NLP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A0A3AA-D824-4B1C-B3A8-FEC0E78DC4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9484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CEABA0D-557E-431A-8B9F-34ED3C7EBA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B33A0A-1543-461A-AC42-340953CC615B}" type="datetime1">
              <a:rPr lang="en-US" smtClean="0"/>
              <a:t>11-Jan-21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59D9B84-C20F-4DE2-B70A-8E4E2F6803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NLP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28D30B-557D-4C82-8FF1-C9FE464530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1682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4EA68-3C20-4EF4-93C1-B184CB38E9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2A976D-398B-4021-857F-3A7486F264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542A17-817B-49F5-8EB9-4191167B5D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F1C2B3-DAC6-4E84-A48A-327260CB97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4A842-307B-4A62-AB8C-E70E6E5E681B}" type="datetime1">
              <a:rPr lang="en-US" smtClean="0"/>
              <a:t>11-Jan-21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1FBD94-590E-4985-A054-98B5C4FC63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NLP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E2F89B-CF9D-4085-9405-AB5F8BEE7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9999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9A8596-9773-470A-AB08-36F2685B48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C93D6E8-0C64-4A45-8591-7FFD4F7F08A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546A39-AE70-43E0-9C15-EB5317194B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B7E99B-AC21-41C2-90F5-EA49A48A3F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8C5FA-D786-4164-B1C4-23EB8ACA5986}" type="datetime1">
              <a:rPr lang="en-US" smtClean="0"/>
              <a:t>11-Jan-21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BE6712-C967-44A9-A154-66EC876091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NLP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61F3FE-D45F-4357-B8B7-8AFD01D36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8409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05617A5-05EC-400E-8E39-748434C49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AEDC70-2313-48AA-985A-7FF6DAF84B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8F341E-6220-4789-A4DC-6F684FED0DB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F07F4D-50CA-4E77-ACF8-924D224D2861}" type="datetime1">
              <a:rPr lang="en-US" smtClean="0"/>
              <a:t>11-Jan-21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76E34A-6BD0-4D00-A884-E4737FDC47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NLP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DE27E4-400D-4E92-AACA-E94F62E14A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6A3C3A-A029-4573-BC04-5DA27903A7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B6FE022-B42E-45ED-BAB8-600EE3BC9BFF}"/>
              </a:ext>
            </a:extLst>
          </p:cNvPr>
          <p:cNvSpPr/>
          <p:nvPr userDrawn="1"/>
        </p:nvSpPr>
        <p:spPr>
          <a:xfrm>
            <a:off x="0" y="0"/>
            <a:ext cx="89210" cy="6858000"/>
          </a:xfrm>
          <a:prstGeom prst="rect">
            <a:avLst/>
          </a:prstGeom>
          <a:solidFill>
            <a:srgbClr val="3C58AD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2707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60" r:id="rId5"/>
    <p:sldLayoutId id="2147483761" r:id="rId6"/>
    <p:sldLayoutId id="2147483762" r:id="rId7"/>
    <p:sldLayoutId id="2147483763" r:id="rId8"/>
    <p:sldLayoutId id="2147483764" r:id="rId9"/>
    <p:sldLayoutId id="2147483765" r:id="rId10"/>
    <p:sldLayoutId id="2147483766" r:id="rId11"/>
    <p:sldLayoutId id="2147483673" r:id="rId12"/>
    <p:sldLayoutId id="2147483684" r:id="rId13"/>
  </p:sldLayoutIdLst>
  <p:hf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shetaa1@southernct.edu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KkOCeAtKHIc?t=1m28s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Puhs2LuO3Zc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57250" y="1676400"/>
            <a:ext cx="3028950" cy="35052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 defTabSz="914400"/>
            <a:r>
              <a:rPr lang="en-US" sz="35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Lecture 1:</a:t>
            </a:r>
            <a:br>
              <a:rPr lang="en-US" sz="35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35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Introduction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86200" y="1676400"/>
            <a:ext cx="3886200" cy="3505200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 algn="l" defTabSz="914400">
              <a:buFont typeface="Arial" panose="020B0604020202020204" pitchFamily="34" charset="0"/>
              <a:buChar char="•"/>
            </a:pPr>
            <a:endParaRPr lang="en-US" sz="2100" dirty="0">
              <a:solidFill>
                <a:schemeClr val="tx1">
                  <a:alpha val="55000"/>
                </a:schemeClr>
              </a:solidFill>
              <a:latin typeface="+mn-lt"/>
              <a:cs typeface="+mn-cs"/>
            </a:endParaRPr>
          </a:p>
          <a:p>
            <a:pPr indent="-228600" algn="l" defTabSz="914400"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chemeClr val="tx1">
                    <a:alpha val="55000"/>
                  </a:schemeClr>
                </a:solidFill>
                <a:latin typeface="+mn-lt"/>
                <a:cs typeface="+mn-cs"/>
              </a:rPr>
              <a:t>Dr. Alaa </a:t>
            </a:r>
            <a:r>
              <a:rPr lang="en-US" sz="2100" dirty="0" err="1">
                <a:solidFill>
                  <a:schemeClr val="tx1">
                    <a:alpha val="55000"/>
                  </a:schemeClr>
                </a:solidFill>
                <a:latin typeface="+mn-lt"/>
                <a:cs typeface="+mn-cs"/>
              </a:rPr>
              <a:t>Sheta</a:t>
            </a:r>
            <a:endParaRPr lang="en-US" sz="2100" dirty="0">
              <a:solidFill>
                <a:schemeClr val="tx1">
                  <a:alpha val="55000"/>
                </a:schemeClr>
              </a:solidFill>
              <a:latin typeface="+mn-lt"/>
              <a:cs typeface="+mn-cs"/>
            </a:endParaRPr>
          </a:p>
          <a:p>
            <a:pPr indent="-228600" algn="l" defTabSz="914400"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chemeClr val="tx1">
                    <a:alpha val="55000"/>
                  </a:schemeClr>
                </a:solidFill>
                <a:latin typeface="+mn-lt"/>
                <a:cs typeface="+mn-cs"/>
              </a:rPr>
              <a:t>SCSU</a:t>
            </a:r>
          </a:p>
          <a:p>
            <a:pPr indent="-228600" algn="l" defTabSz="914400"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chemeClr val="tx1">
                    <a:alpha val="55000"/>
                  </a:schemeClr>
                </a:solidFill>
                <a:latin typeface="+mn-lt"/>
                <a:cs typeface="+mn-cs"/>
                <a:hlinkClick r:id="rId3"/>
              </a:rPr>
              <a:t>shetaa1@southernct.edu</a:t>
            </a:r>
            <a:endParaRPr lang="en-US" sz="2100" dirty="0">
              <a:solidFill>
                <a:schemeClr val="tx1">
                  <a:alpha val="55000"/>
                </a:schemeClr>
              </a:solidFill>
              <a:latin typeface="+mn-lt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EE8E52-2528-4432-AC90-27B1F8972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2900" y="6400800"/>
            <a:ext cx="5257800" cy="4572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800" kern="1200">
                <a:solidFill>
                  <a:srgbClr val="000000">
                    <a:alpha val="70000"/>
                  </a:srgbClr>
                </a:solidFill>
                <a:latin typeface="+mn-lt"/>
                <a:ea typeface="+mn-ea"/>
                <a:cs typeface="+mn-cs"/>
              </a:rPr>
              <a:t>NLP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286750" y="6400800"/>
            <a:ext cx="514350" cy="4572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E6A3C3A-A029-4573-BC04-5DA27903A743}" type="slidenum">
              <a:rPr lang="en-US" sz="900">
                <a:solidFill>
                  <a:srgbClr val="000000">
                    <a:alpha val="70000"/>
                  </a:srgbClr>
                </a:solidFill>
                <a:latin typeface="+mn-lt"/>
                <a:cs typeface="+mn-cs"/>
              </a:rPr>
              <a:pPr>
                <a:spcAft>
                  <a:spcPts val="600"/>
                </a:spcAft>
              </a:pPr>
              <a:t>1</a:t>
            </a:fld>
            <a:endParaRPr lang="en-US" sz="900">
              <a:solidFill>
                <a:srgbClr val="000000">
                  <a:alpha val="70000"/>
                </a:srgbClr>
              </a:solidFill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250640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answering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 beyond search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826DC7-A496-4B31-9F24-C8E6B8EAE6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NLP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10</a:t>
            </a:fld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219" y="1928944"/>
            <a:ext cx="5587561" cy="3725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2708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Natural language instruction</a:t>
            </a:r>
            <a:r>
              <a:rPr lang="en-US" dirty="0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2600" dirty="0"/>
          </a:p>
          <a:p>
            <a:endParaRPr lang="en-US" sz="2600" dirty="0"/>
          </a:p>
          <a:p>
            <a:endParaRPr lang="en-US" sz="2600" dirty="0"/>
          </a:p>
          <a:p>
            <a:endParaRPr lang="en-US" sz="2600" dirty="0"/>
          </a:p>
          <a:p>
            <a:endParaRPr lang="en-US" sz="2600" dirty="0"/>
          </a:p>
          <a:p>
            <a:endParaRPr lang="en-US" sz="2600" dirty="0"/>
          </a:p>
          <a:p>
            <a:endParaRPr lang="en-US" sz="2600" dirty="0"/>
          </a:p>
          <a:p>
            <a:endParaRPr lang="en-US" sz="2600" dirty="0"/>
          </a:p>
          <a:p>
            <a:pPr marL="0" indent="0">
              <a:buNone/>
            </a:pPr>
            <a:endParaRPr lang="en-US" sz="2600" dirty="0"/>
          </a:p>
          <a:p>
            <a:endParaRPr lang="en-US" sz="2600" dirty="0"/>
          </a:p>
          <a:p>
            <a:endParaRPr lang="en-US" sz="2600" dirty="0"/>
          </a:p>
          <a:p>
            <a:endParaRPr lang="en-US" sz="2600" dirty="0"/>
          </a:p>
          <a:p>
            <a:endParaRPr lang="en-US" sz="260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3A8FE1-2D2F-49B8-971C-40F4434013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NLP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11</a:t>
            </a:fld>
            <a:endParaRPr lang="en-US" dirty="0"/>
          </a:p>
        </p:txBody>
      </p:sp>
      <p:pic>
        <p:nvPicPr>
          <p:cNvPr id="16386" name="Picture 2" descr="http://cdn.geekwire.com/wp-content/uploads/2014/11/amazonecho-620x447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72"/>
          <a:stretch/>
        </p:blipFill>
        <p:spPr bwMode="auto">
          <a:xfrm>
            <a:off x="2100648" y="1217775"/>
            <a:ext cx="4695568" cy="4693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2486025" y="5446995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hlinkClick r:id="rId3"/>
              </a:rPr>
              <a:t>https://youtu.be/KkOCeAtKHIc?t=1m28s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06588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Digital personal assistant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2600" dirty="0"/>
          </a:p>
          <a:p>
            <a:endParaRPr lang="en-US" sz="2600" dirty="0"/>
          </a:p>
          <a:p>
            <a:endParaRPr lang="en-US" sz="2600" dirty="0"/>
          </a:p>
          <a:p>
            <a:endParaRPr lang="en-US" sz="2600" dirty="0"/>
          </a:p>
          <a:p>
            <a:endParaRPr lang="en-US" sz="2600" dirty="0"/>
          </a:p>
          <a:p>
            <a:endParaRPr lang="en-US" sz="2600" dirty="0"/>
          </a:p>
          <a:p>
            <a:r>
              <a:rPr lang="en-US" sz="2600" dirty="0"/>
              <a:t>Semantic parsing – understand tasks</a:t>
            </a:r>
          </a:p>
          <a:p>
            <a:r>
              <a:rPr lang="en-US" sz="2600" dirty="0"/>
              <a:t>Entity linking – “my wife” = “Kellie” in the phone book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1E1563-50BA-40D9-8C36-C723938D74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NLP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12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1198030" y="1684083"/>
            <a:ext cx="4683211" cy="2686992"/>
            <a:chOff x="1384214" y="1461661"/>
            <a:chExt cx="4683211" cy="2686992"/>
          </a:xfrm>
        </p:grpSpPr>
        <p:pic>
          <p:nvPicPr>
            <p:cNvPr id="11266" name="Picture 2" descr="http://www.techspot.com/images2/news/bigimage/2015/08/2015-08-24-image-15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84214" y="1461661"/>
              <a:ext cx="4683211" cy="26869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/>
            <p:cNvSpPr txBox="1"/>
            <p:nvPr/>
          </p:nvSpPr>
          <p:spPr>
            <a:xfrm>
              <a:off x="1384214" y="3871654"/>
              <a:ext cx="147649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credit: techspot.com</a:t>
              </a:r>
            </a:p>
          </p:txBody>
        </p:sp>
      </p:grpSp>
      <p:pic>
        <p:nvPicPr>
          <p:cNvPr id="11270" name="Picture 6" descr="http://media.wiley.com/Lux/01/316801.image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91" y="1346332"/>
            <a:ext cx="2362086" cy="3538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628650" y="853889"/>
            <a:ext cx="522931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/>
              <a:t>More on natural language instruction</a:t>
            </a:r>
          </a:p>
        </p:txBody>
      </p:sp>
    </p:spTree>
    <p:extLst>
      <p:ext uri="{BB962C8B-B14F-4D97-AF65-F5344CB8AC3E}">
        <p14:creationId xmlns:p14="http://schemas.microsoft.com/office/powerpoint/2010/main" val="1873154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Information Extraction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Unstructured text to database entries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3244D1B-4571-41A3-882C-A0E1E6A640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NLP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13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561" y="2010031"/>
            <a:ext cx="7695789" cy="290795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626444" y="4730684"/>
            <a:ext cx="26325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Yoav</a:t>
            </a:r>
            <a:r>
              <a:rPr lang="en-US" sz="1200" dirty="0"/>
              <a:t> </a:t>
            </a:r>
            <a:r>
              <a:rPr lang="en-US" sz="1200" dirty="0" err="1"/>
              <a:t>Artzi</a:t>
            </a:r>
            <a:r>
              <a:rPr lang="en-US" sz="1200" dirty="0"/>
              <a:t>: </a:t>
            </a:r>
            <a:r>
              <a:rPr lang="en-US" altLang="zh-TW" sz="1200" dirty="0"/>
              <a:t>Natural language processing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7940006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Language Comprehension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Q: who wrote Winnie the Pooh?</a:t>
            </a:r>
          </a:p>
          <a:p>
            <a:r>
              <a:rPr lang="en-US" dirty="0"/>
              <a:t>Q: where is </a:t>
            </a:r>
            <a:r>
              <a:rPr lang="en-US" altLang="zh-TW" dirty="0"/>
              <a:t>Chris</a:t>
            </a:r>
            <a:r>
              <a:rPr lang="en-US" dirty="0"/>
              <a:t> lived?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4E7E61-4A4E-465B-AA6F-3BC6DDFFA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NLP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14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628650" y="1270861"/>
            <a:ext cx="7975798" cy="2585323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tIns="182880" bIns="0" anchor="ctr" anchorCtr="0">
            <a:spAutoFit/>
          </a:bodyPr>
          <a:lstStyle/>
          <a:p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Christopher Robin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alive and well.</a:t>
            </a:r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He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the same person that you read about in the book,</a:t>
            </a:r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Winnie the Pooh. 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 </a:t>
            </a:r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boy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Chris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lived in a pretty home called </a:t>
            </a:r>
            <a:r>
              <a:rPr lang="en-US" sz="2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Cotchfield</a:t>
            </a:r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Farm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 When </a:t>
            </a:r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Chris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was three years old, </a:t>
            </a:r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his father 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wrote a poem about </a:t>
            </a:r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him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The poem was printed in a magazine for others to read.  </a:t>
            </a:r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Mr. Robin 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then wrote a book</a:t>
            </a:r>
          </a:p>
        </p:txBody>
      </p:sp>
    </p:spTree>
    <p:extLst>
      <p:ext uri="{BB962C8B-B14F-4D97-AF65-F5344CB8AC3E}">
        <p14:creationId xmlns:p14="http://schemas.microsoft.com/office/powerpoint/2010/main" val="1200076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FC56A-0F0C-4204-B50E-D8C199C3D4D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Verdana"/>
                <a:ea typeface="Verdana"/>
                <a:cs typeface="Verdana"/>
              </a:rPr>
              <a:t>Challenges</a:t>
            </a:r>
            <a:endParaRPr lang="en-US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F91C2D0C-1799-4703-8F4F-57FC0AD50B7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latin typeface="Arial"/>
                <a:cs typeface="Arial"/>
              </a:rPr>
              <a:t>Challenges of NLP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DED07EF-3F4C-41B8-8BB8-B2FACF826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NLP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002604-4D91-429C-900A-1761DCBE5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98349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dirty="0"/>
              <a:t>Challenges – </a:t>
            </a:r>
            <a:r>
              <a:rPr lang="en-US" sz="3200" dirty="0"/>
              <a:t>ambiguity</a:t>
            </a:r>
            <a:r>
              <a:rPr lang="en-US" sz="3000" dirty="0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Word sense ambiguity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AB3B65-4949-4EF3-9301-9EA6B19DA4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NLP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16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7686" y="1812982"/>
            <a:ext cx="5972432" cy="2169643"/>
          </a:xfrm>
          <a:prstGeom prst="rect">
            <a:avLst/>
          </a:prstGeom>
        </p:spPr>
      </p:pic>
      <p:pic>
        <p:nvPicPr>
          <p:cNvPr id="2052" name="Picture 4" descr="https://s-media-cache-ak0.pinimg.com/236x/f2/91/32/f291326319b71138c63e645dbc090ffd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4608" y="3892931"/>
            <a:ext cx="1437417" cy="2284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91101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dirty="0"/>
              <a:t>Challenges – </a:t>
            </a:r>
            <a:r>
              <a:rPr lang="en-US" sz="3200" dirty="0"/>
              <a:t>ambiguity</a:t>
            </a:r>
            <a:r>
              <a:rPr lang="en-US" sz="3000" dirty="0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Word sense / meaning ambiguity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4922C01-5236-457F-B09D-F5DDAD9CD7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NLP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17</a:t>
            </a:fld>
            <a:endParaRPr lang="en-US" dirty="0"/>
          </a:p>
        </p:txBody>
      </p:sp>
      <p:pic>
        <p:nvPicPr>
          <p:cNvPr id="2050" name="Picture 2" descr="“Call me an ambulance!”&#10;Siri: “From now on, I’ll call you ‘An Ambulance’. Okay?”&#10;Thanks to @rsongtan for surviving long enough to post this screenshot. [URL]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6269" y="1996441"/>
            <a:ext cx="2719444" cy="408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620299" y="5897325"/>
            <a:ext cx="31196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Credit: http://stuffsirisaid.com</a:t>
            </a:r>
          </a:p>
        </p:txBody>
      </p:sp>
    </p:spTree>
    <p:extLst>
      <p:ext uri="{BB962C8B-B14F-4D97-AF65-F5344CB8AC3E}">
        <p14:creationId xmlns:p14="http://schemas.microsoft.com/office/powerpoint/2010/main" val="8621017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dirty="0"/>
              <a:t>Challenges – </a:t>
            </a:r>
            <a:r>
              <a:rPr lang="en-US" sz="3200" dirty="0"/>
              <a:t>ambiguity</a:t>
            </a:r>
            <a:r>
              <a:rPr lang="en-US" sz="3000" dirty="0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PP attachment ambiguity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B5CF80-E9CC-428C-9E48-77501911C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NLP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18</a:t>
            </a:fld>
            <a:endParaRPr lang="en-US" dirty="0"/>
          </a:p>
        </p:txBody>
      </p:sp>
      <p:pic>
        <p:nvPicPr>
          <p:cNvPr id="3074" name="Picture 2" descr="http://languagelog.ldc.upenn.edu/myl/CopsKillManWithKnif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7136" y="1906417"/>
            <a:ext cx="6050118" cy="2597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languagelog.ldc.upenn.edu/myl/CopsKillManWithKnife1a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7136" y="4323556"/>
            <a:ext cx="2671794" cy="1690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languagelog.ldc.upenn.edu/myl/CopsKillManWithKnife1b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3948" y="4323556"/>
            <a:ext cx="2539435" cy="2070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628650" y="6054440"/>
            <a:ext cx="48445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solidFill>
                  <a:srgbClr val="0A5989"/>
                </a:solidFill>
                <a:latin typeface="Verdana" panose="020B0604030504040204" pitchFamily="34" charset="0"/>
              </a:rPr>
              <a:t>Credit: Mark </a:t>
            </a:r>
            <a:r>
              <a:rPr lang="en-US" sz="1000" dirty="0" err="1">
                <a:solidFill>
                  <a:srgbClr val="0A5989"/>
                </a:solidFill>
                <a:latin typeface="Verdana" panose="020B0604030504040204" pitchFamily="34" charset="0"/>
              </a:rPr>
              <a:t>Liberman</a:t>
            </a:r>
            <a:r>
              <a:rPr lang="en-US" sz="1000" dirty="0">
                <a:solidFill>
                  <a:srgbClr val="0A5989"/>
                </a:solidFill>
                <a:latin typeface="Verdana" panose="020B0604030504040204" pitchFamily="34" charset="0"/>
              </a:rPr>
              <a:t>, http://languagelog.ldc.upenn.edu/nll/?p=17711</a:t>
            </a:r>
            <a:endParaRPr lang="en-US" sz="1000" i="0" dirty="0">
              <a:solidFill>
                <a:srgbClr val="0A5989"/>
              </a:solidFill>
              <a:effectLst/>
              <a:latin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52905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-- ambiguity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Ambiguous headlines:</a:t>
            </a:r>
          </a:p>
          <a:p>
            <a:pPr lvl="1"/>
            <a:r>
              <a:rPr lang="en-US" dirty="0"/>
              <a:t>Include your children when baking cookies</a:t>
            </a:r>
          </a:p>
          <a:p>
            <a:pPr lvl="1"/>
            <a:r>
              <a:rPr lang="en-US" dirty="0"/>
              <a:t>Local High School Dropouts Cut in Half</a:t>
            </a:r>
          </a:p>
          <a:p>
            <a:pPr lvl="1"/>
            <a:r>
              <a:rPr lang="en-US" dirty="0"/>
              <a:t>Hospitals are Sued by 7 Foot Doctors</a:t>
            </a:r>
          </a:p>
          <a:p>
            <a:pPr lvl="1"/>
            <a:r>
              <a:rPr lang="en-US" dirty="0"/>
              <a:t>Iraqi Head Seeks Arms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Safety Experts Say School Bus Passengers Should Be Belted  </a:t>
            </a:r>
          </a:p>
          <a:p>
            <a:pPr lvl="1"/>
            <a:r>
              <a:rPr lang="en-US" dirty="0"/>
              <a:t>Teacher Strikes Idle Kids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ED7256-6915-4D1A-96B9-551DB86D64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NLP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19</a:t>
            </a:fld>
            <a:endParaRPr lang="en-US" dirty="0"/>
          </a:p>
        </p:txBody>
      </p:sp>
      <p:pic>
        <p:nvPicPr>
          <p:cNvPr id="25604" name="Picture 4" descr="https://c1.staticflickr.com/9/8479/8223704346_5363571c6f_b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3698" y="2849918"/>
            <a:ext cx="1919416" cy="1439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8" name="Picture 8" descr="http://vignette2.wikia.nocookie.net/kirby/images/1/1c/KRTDL_Whip.png/revision/latest?cb=20111013103921&amp;path-prefix=e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0118" y="4815709"/>
            <a:ext cx="1336725" cy="1165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8814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7250" y="1676400"/>
            <a:ext cx="2686050" cy="1216153"/>
          </a:xfrm>
        </p:spPr>
        <p:txBody>
          <a:bodyPr anchor="t">
            <a:normAutofit/>
          </a:bodyPr>
          <a:lstStyle/>
          <a:p>
            <a:r>
              <a:rPr lang="en-US" sz="3500"/>
              <a:t>What is NLP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7250" y="3429000"/>
            <a:ext cx="2686050" cy="175259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200" b="1">
                <a:solidFill>
                  <a:schemeClr val="tx1">
                    <a:alpha val="55000"/>
                  </a:schemeClr>
                </a:solidFill>
              </a:rPr>
              <a:t>Wiki: Natural language processing</a:t>
            </a:r>
            <a:r>
              <a:rPr lang="en-US" sz="1200">
                <a:solidFill>
                  <a:schemeClr val="tx1">
                    <a:alpha val="55000"/>
                  </a:schemeClr>
                </a:solidFill>
              </a:rPr>
              <a:t> (</a:t>
            </a:r>
            <a:r>
              <a:rPr lang="en-US" sz="1200" b="1">
                <a:solidFill>
                  <a:schemeClr val="tx1">
                    <a:alpha val="55000"/>
                  </a:schemeClr>
                </a:solidFill>
              </a:rPr>
              <a:t>NLP</a:t>
            </a:r>
            <a:r>
              <a:rPr lang="en-US" sz="1200">
                <a:solidFill>
                  <a:schemeClr val="tx1">
                    <a:alpha val="55000"/>
                  </a:schemeClr>
                </a:solidFill>
              </a:rPr>
              <a:t>) is a field of computer science, artificial intelligence, and computational linguistics concerned with the interactions between computers and human (</a:t>
            </a:r>
            <a:r>
              <a:rPr lang="en-US" sz="1200" b="1">
                <a:solidFill>
                  <a:schemeClr val="tx1">
                    <a:alpha val="55000"/>
                  </a:schemeClr>
                </a:solidFill>
              </a:rPr>
              <a:t>natural</a:t>
            </a:r>
            <a:r>
              <a:rPr lang="en-US" sz="1200">
                <a:solidFill>
                  <a:schemeClr val="tx1">
                    <a:alpha val="55000"/>
                  </a:schemeClr>
                </a:solidFill>
              </a:rPr>
              <a:t>) languages.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4E4788-C9D2-4484-9635-14B6F984F6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2900" y="6400800"/>
            <a:ext cx="5257800" cy="457200"/>
          </a:xfrm>
        </p:spPr>
        <p:txBody>
          <a:bodyPr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800">
                <a:solidFill>
                  <a:srgbClr val="000000">
                    <a:alpha val="70000"/>
                  </a:srgbClr>
                </a:solidFill>
              </a:rPr>
              <a:t>NLP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286750" y="6400800"/>
            <a:ext cx="514350" cy="4572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E6A3C3A-A029-4573-BC04-5DA27903A743}" type="slidenum">
              <a:rPr lang="en-US" sz="900">
                <a:solidFill>
                  <a:srgbClr val="000000">
                    <a:alpha val="70000"/>
                  </a:srgbClr>
                </a:solidFill>
              </a:rPr>
              <a:pPr>
                <a:spcAft>
                  <a:spcPts val="600"/>
                </a:spcAft>
              </a:pPr>
              <a:t>2</a:t>
            </a:fld>
            <a:endParaRPr lang="en-US" sz="900">
              <a:solidFill>
                <a:srgbClr val="000000">
                  <a:alpha val="70000"/>
                </a:srgbClr>
              </a:solidFill>
            </a:endParaRPr>
          </a:p>
        </p:txBody>
      </p:sp>
      <p:pic>
        <p:nvPicPr>
          <p:cNvPr id="7" name="Picture 2" descr="https://media.licdn.com/mpr/mpr/AAEAAQAAAAAAAAA2AAAAJDRjOTkxNGEwLTRlYWQtNDg2MC05NGRkLTkzYTlhMDM2OTRmOQ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28" r="19700" b="3"/>
          <a:stretch/>
        </p:blipFill>
        <p:spPr bwMode="auto">
          <a:xfrm>
            <a:off x="4057651" y="1676400"/>
            <a:ext cx="4229099" cy="350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89587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dirty="0"/>
              <a:t>Challenges – </a:t>
            </a:r>
            <a:r>
              <a:rPr lang="en-US" sz="3200" dirty="0"/>
              <a:t>ambiguity</a:t>
            </a:r>
            <a:r>
              <a:rPr lang="en-US" sz="3000" dirty="0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Pronoun reference ambiguity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5FBA373-D7C4-4A8A-A989-D2096E1E00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NLP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20</a:t>
            </a:fld>
            <a:endParaRPr lang="en-US" dirty="0"/>
          </a:p>
        </p:txBody>
      </p:sp>
      <p:pic>
        <p:nvPicPr>
          <p:cNvPr id="5122" name="Picture 2" descr="Example of Confusing Pronoun Us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7566" y="1964340"/>
            <a:ext cx="5345327" cy="3465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1647566" y="5609282"/>
            <a:ext cx="649965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Credit: http://www.printwand.com/blog/8-catastrophic-examples-of-word-choice-mistakes</a:t>
            </a:r>
          </a:p>
        </p:txBody>
      </p:sp>
    </p:spTree>
    <p:extLst>
      <p:ext uri="{BB962C8B-B14F-4D97-AF65-F5344CB8AC3E}">
        <p14:creationId xmlns:p14="http://schemas.microsoft.com/office/powerpoint/2010/main" val="18534503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– language is not static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Language grows and changes</a:t>
            </a:r>
          </a:p>
          <a:p>
            <a:pPr lvl="1"/>
            <a:r>
              <a:rPr lang="en-US" dirty="0"/>
              <a:t>e.g., cyber lingo 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3F2541-1E2B-45CF-BC37-18ED5E1E72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NLP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21</a:t>
            </a:fld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5428350"/>
              </p:ext>
            </p:extLst>
          </p:nvPr>
        </p:nvGraphicFramePr>
        <p:xfrm>
          <a:off x="1210962" y="2443205"/>
          <a:ext cx="6919784" cy="341376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3020393">
                  <a:extLst>
                    <a:ext uri="{9D8B030D-6E8A-4147-A177-3AD203B41FA5}">
                      <a16:colId xmlns:a16="http://schemas.microsoft.com/office/drawing/2014/main" val="1101981997"/>
                    </a:ext>
                  </a:extLst>
                </a:gridCol>
                <a:gridCol w="3899391">
                  <a:extLst>
                    <a:ext uri="{9D8B030D-6E8A-4147-A177-3AD203B41FA5}">
                      <a16:colId xmlns:a16="http://schemas.microsoft.com/office/drawing/2014/main" val="21017453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600" b="0" dirty="0"/>
                        <a:t>LOL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600" b="0" dirty="0"/>
                        <a:t>Laugh out</a:t>
                      </a:r>
                      <a:r>
                        <a:rPr lang="en-US" sz="2600" b="0" baseline="0" dirty="0"/>
                        <a:t> loud</a:t>
                      </a:r>
                      <a:endParaRPr lang="en-US" sz="26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79242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600" dirty="0"/>
                        <a:t>G2G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600" dirty="0"/>
                        <a:t>Got to go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16716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600" dirty="0"/>
                        <a:t>BFN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600" dirty="0"/>
                        <a:t>Bye for now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4044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600" dirty="0"/>
                        <a:t>B4N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600" dirty="0"/>
                        <a:t>Bye for now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71393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600" dirty="0"/>
                        <a:t>Idk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600" dirty="0"/>
                        <a:t>I don’t know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21190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600" dirty="0"/>
                        <a:t>FWIW</a:t>
                      </a:r>
                      <a:endParaRPr lang="en-US" sz="2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600" dirty="0"/>
                        <a:t>For what it’s worth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63312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600" dirty="0"/>
                        <a:t>LUWAMH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600" dirty="0"/>
                        <a:t>Love you with all my heart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8572877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4291914" y="2443205"/>
            <a:ext cx="2298357" cy="4647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291914" y="2963778"/>
            <a:ext cx="2298357" cy="4647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291914" y="3469465"/>
            <a:ext cx="2298357" cy="4647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291914" y="3925152"/>
            <a:ext cx="2298357" cy="4647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4291913" y="4426306"/>
            <a:ext cx="2298357" cy="4647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4291912" y="4882366"/>
            <a:ext cx="2718488" cy="4647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4291912" y="5383147"/>
            <a:ext cx="3616412" cy="4647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091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Challenges--language is compositional 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FA1580C1-EFFE-4D69-8C04-0DCAB8291B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NLP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22</a:t>
            </a:fld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4844688" y="4162674"/>
            <a:ext cx="3766283" cy="1714597"/>
            <a:chOff x="660340" y="3283791"/>
            <a:chExt cx="4915652" cy="2016224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2"/>
            <a:srcRect l="49140" t="24883" r="5501" b="42042"/>
            <a:stretch/>
          </p:blipFill>
          <p:spPr>
            <a:xfrm>
              <a:off x="660340" y="3283791"/>
              <a:ext cx="4915652" cy="2016224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3203848" y="4122306"/>
              <a:ext cx="1080120" cy="314806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" name="Picture 6" descr="http://pica.nipic.com/2008-05-27/2008527101557829_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431" y="1418896"/>
            <a:ext cx="2672797" cy="4458375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/>
          <p:cNvGrpSpPr/>
          <p:nvPr/>
        </p:nvGrpSpPr>
        <p:grpSpPr>
          <a:xfrm>
            <a:off x="4844572" y="1486034"/>
            <a:ext cx="3766283" cy="4391237"/>
            <a:chOff x="3976828" y="1124744"/>
            <a:chExt cx="4915652" cy="5163730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2"/>
            <a:srcRect l="49140" t="26064" r="5501" b="42042"/>
            <a:stretch/>
          </p:blipFill>
          <p:spPr>
            <a:xfrm>
              <a:off x="3976828" y="4344258"/>
              <a:ext cx="4915652" cy="1944216"/>
            </a:xfrm>
            <a:prstGeom prst="rect">
              <a:avLst/>
            </a:prstGeom>
          </p:spPr>
        </p:pic>
        <p:sp>
          <p:nvSpPr>
            <p:cNvPr id="12" name="Rectangle 11"/>
            <p:cNvSpPr/>
            <p:nvPr/>
          </p:nvSpPr>
          <p:spPr>
            <a:xfrm>
              <a:off x="6444208" y="5082464"/>
              <a:ext cx="1546206" cy="422349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4283968" y="1124744"/>
              <a:ext cx="4608512" cy="2272457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Carefully Slide</a:t>
              </a:r>
            </a:p>
          </p:txBody>
        </p:sp>
      </p:grpSp>
      <p:cxnSp>
        <p:nvCxnSpPr>
          <p:cNvPr id="14" name="Straight Arrow Connector 13"/>
          <p:cNvCxnSpPr>
            <a:stCxn id="13" idx="2"/>
          </p:cNvCxnSpPr>
          <p:nvPr/>
        </p:nvCxnSpPr>
        <p:spPr>
          <a:xfrm>
            <a:off x="6845376" y="3418532"/>
            <a:ext cx="90311" cy="117348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6157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Challenges--language is compositional 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BEFFC5D-8394-486E-B91A-552363EB90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NLP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23</a:t>
            </a:fld>
            <a:endParaRPr lang="en-US" dirty="0"/>
          </a:p>
        </p:txBody>
      </p:sp>
      <p:pic>
        <p:nvPicPr>
          <p:cNvPr id="15" name="Picture 6" descr="http://pica.nipic.com/2008-05-27/2008527101557829_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9174" y="1399583"/>
            <a:ext cx="2691879" cy="4490205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3"/>
          <a:srcRect l="49140" t="24940" r="5501" b="42042"/>
          <a:stretch/>
        </p:blipFill>
        <p:spPr>
          <a:xfrm>
            <a:off x="4555512" y="4121910"/>
            <a:ext cx="4210115" cy="1723869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17" name="Rectangle 16"/>
          <p:cNvSpPr/>
          <p:nvPr/>
        </p:nvSpPr>
        <p:spPr>
          <a:xfrm>
            <a:off x="4714573" y="1294217"/>
            <a:ext cx="1443200" cy="2492990"/>
          </a:xfrm>
          <a:prstGeom prst="rect">
            <a:avLst/>
          </a:prstGeom>
          <a:solidFill>
            <a:schemeClr val="bg1"/>
          </a:solidFill>
          <a:ln w="57150">
            <a:solidFill>
              <a:srgbClr val="0070C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zh-TW" altLang="en-US" sz="26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小心</a:t>
            </a:r>
            <a:r>
              <a:rPr lang="en-US" altLang="zh-TW" sz="26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  <a:p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Carefully</a:t>
            </a:r>
            <a:endParaRPr lang="en-US" altLang="zh-TW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Careful</a:t>
            </a:r>
          </a:p>
          <a:p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Take Care</a:t>
            </a:r>
          </a:p>
          <a:p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Caution </a:t>
            </a:r>
          </a:p>
        </p:txBody>
      </p:sp>
      <p:sp>
        <p:nvSpPr>
          <p:cNvPr id="18" name="Rectangle 17"/>
          <p:cNvSpPr/>
          <p:nvPr/>
        </p:nvSpPr>
        <p:spPr>
          <a:xfrm>
            <a:off x="7234852" y="1308837"/>
            <a:ext cx="1530775" cy="2092881"/>
          </a:xfrm>
          <a:prstGeom prst="rect">
            <a:avLst/>
          </a:prstGeom>
          <a:solidFill>
            <a:schemeClr val="bg1"/>
          </a:solidFill>
          <a:ln w="57150">
            <a:solidFill>
              <a:srgbClr val="00B05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zh-TW" altLang="en-US" sz="26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地滑</a:t>
            </a:r>
            <a:r>
              <a:rPr lang="en-US" altLang="zh-TW" sz="26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  <a:p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Slide</a:t>
            </a:r>
          </a:p>
          <a:p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Landslip</a:t>
            </a:r>
          </a:p>
          <a:p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Wet Floor</a:t>
            </a:r>
          </a:p>
          <a:p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Smooth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447868" y="4907443"/>
            <a:ext cx="990532" cy="674428"/>
          </a:xfrm>
          <a:prstGeom prst="rect">
            <a:avLst/>
          </a:prstGeom>
          <a:noFill/>
          <a:ln w="57150">
            <a:solidFill>
              <a:srgbClr val="0070C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2520161" y="4907443"/>
            <a:ext cx="998354" cy="674428"/>
          </a:xfrm>
          <a:prstGeom prst="rect">
            <a:avLst/>
          </a:prstGeom>
          <a:noFill/>
          <a:ln w="57150">
            <a:solidFill>
              <a:srgbClr val="00B05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/>
          <p:cNvCxnSpPr/>
          <p:nvPr/>
        </p:nvCxnSpPr>
        <p:spPr>
          <a:xfrm>
            <a:off x="6390565" y="1957847"/>
            <a:ext cx="611495" cy="30365"/>
          </a:xfrm>
          <a:prstGeom prst="line">
            <a:avLst/>
          </a:prstGeom>
          <a:ln w="57150">
            <a:solidFill>
              <a:srgbClr val="FF000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V="1">
            <a:off x="6343542" y="2805771"/>
            <a:ext cx="695400" cy="742637"/>
          </a:xfrm>
          <a:prstGeom prst="line">
            <a:avLst/>
          </a:prstGeom>
          <a:ln w="57150">
            <a:solidFill>
              <a:srgbClr val="00800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0796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– scale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Examples:</a:t>
            </a:r>
          </a:p>
          <a:p>
            <a:pPr lvl="1"/>
            <a:r>
              <a:rPr lang="en-US" dirty="0"/>
              <a:t>Bible (King James version): ~700K</a:t>
            </a:r>
          </a:p>
          <a:p>
            <a:pPr lvl="1"/>
            <a:r>
              <a:rPr lang="en-US" dirty="0"/>
              <a:t>Penn Tree bank ~1M from Wall street journal</a:t>
            </a:r>
          </a:p>
          <a:p>
            <a:pPr lvl="1"/>
            <a:r>
              <a:rPr lang="en-US" dirty="0"/>
              <a:t>Newswire collection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/>
              <a:t>500M+</a:t>
            </a:r>
          </a:p>
          <a:p>
            <a:pPr lvl="1"/>
            <a:r>
              <a:rPr lang="en-US" altLang="zh-TW" dirty="0"/>
              <a:t>Wikipedia: 2.9 billion word (English)</a:t>
            </a:r>
          </a:p>
          <a:p>
            <a:pPr lvl="1"/>
            <a:r>
              <a:rPr lang="en-US" altLang="zh-TW" dirty="0"/>
              <a:t>Web: several billions of words</a:t>
            </a:r>
          </a:p>
          <a:p>
            <a:pPr lvl="1"/>
            <a:endParaRPr lang="en-US" altLang="zh-TW" dirty="0"/>
          </a:p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34973B-E0FB-4B48-90A1-81B231DFDB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NLP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39050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lecture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Course Overview</a:t>
            </a:r>
          </a:p>
          <a:p>
            <a:pPr lvl="1"/>
            <a:r>
              <a:rPr lang="en-US" dirty="0"/>
              <a:t>What is NLP</a:t>
            </a:r>
            <a:r>
              <a:rPr lang="en-US" altLang="zh-TW" dirty="0"/>
              <a:t>? Why it is important?</a:t>
            </a:r>
          </a:p>
          <a:p>
            <a:pPr lvl="1"/>
            <a:r>
              <a:rPr lang="en-US" altLang="zh-TW" dirty="0"/>
              <a:t>What will you learn from this course?</a:t>
            </a:r>
            <a:endParaRPr lang="en-US" dirty="0"/>
          </a:p>
          <a:p>
            <a:r>
              <a:rPr lang="en-US" dirty="0"/>
              <a:t>Course Information</a:t>
            </a:r>
            <a:endParaRPr lang="en-US" altLang="zh-TW" dirty="0"/>
          </a:p>
          <a:p>
            <a:r>
              <a:rPr lang="en-US" altLang="zh-TW" dirty="0"/>
              <a:t>What are the challenges?</a:t>
            </a:r>
          </a:p>
          <a:p>
            <a:r>
              <a:rPr lang="en-US" dirty="0">
                <a:solidFill>
                  <a:schemeClr val="accent5"/>
                </a:solidFill>
              </a:rPr>
              <a:t>Key NLP components</a:t>
            </a:r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7B6500-CF79-4E12-BF23-867A9B9CD6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NLP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727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Tokenization/Segmentation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Split text into words and sentences</a:t>
            </a:r>
          </a:p>
          <a:p>
            <a:pPr lvl="1"/>
            <a:r>
              <a:rPr lang="en-US"/>
              <a:t>Task: what is the most </a:t>
            </a:r>
            <a:r>
              <a:rPr lang="en-US">
                <a:solidFill>
                  <a:srgbClr val="FF0000"/>
                </a:solidFill>
              </a:rPr>
              <a:t>likely</a:t>
            </a:r>
            <a:r>
              <a:rPr lang="en-US"/>
              <a:t> segmentation /tokenization?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471A820-7881-420B-9B47-FA78B7E5AC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NLP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26A8526-0149-4B06-968F-8CD4DD2703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26</a:t>
            </a:fld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2492828" y="3320139"/>
            <a:ext cx="4158343" cy="158931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/>
              <a:t>There was an earthquake near D.C. I’ve even felt it in Philadelphia, New York, etc. 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195942" y="5145825"/>
            <a:ext cx="4158343" cy="110972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>
                <a:solidFill>
                  <a:srgbClr val="FF0000"/>
                </a:solidFill>
              </a:rPr>
              <a:t>There</a:t>
            </a:r>
            <a:r>
              <a:rPr lang="en-US" sz="2400"/>
              <a:t> + </a:t>
            </a:r>
            <a:r>
              <a:rPr lang="en-US" sz="2400">
                <a:solidFill>
                  <a:srgbClr val="FF0000"/>
                </a:solidFill>
              </a:rPr>
              <a:t>was </a:t>
            </a:r>
            <a:r>
              <a:rPr lang="en-US" sz="2400"/>
              <a:t>+ </a:t>
            </a:r>
            <a:r>
              <a:rPr lang="en-US" sz="2400">
                <a:solidFill>
                  <a:srgbClr val="FF0000"/>
                </a:solidFill>
              </a:rPr>
              <a:t>an</a:t>
            </a:r>
            <a:r>
              <a:rPr lang="en-US" sz="2400"/>
              <a:t> + </a:t>
            </a:r>
            <a:r>
              <a:rPr lang="en-US" sz="2400">
                <a:solidFill>
                  <a:srgbClr val="FF0000"/>
                </a:solidFill>
              </a:rPr>
              <a:t>earthquake</a:t>
            </a:r>
            <a:r>
              <a:rPr lang="en-US" sz="2400"/>
              <a:t> + </a:t>
            </a:r>
            <a:r>
              <a:rPr lang="en-US" sz="2400">
                <a:solidFill>
                  <a:srgbClr val="FF0000"/>
                </a:solidFill>
              </a:rPr>
              <a:t>near</a:t>
            </a:r>
            <a:r>
              <a:rPr lang="en-US" sz="2400"/>
              <a:t> + </a:t>
            </a:r>
            <a:r>
              <a:rPr lang="en-US" sz="2400">
                <a:solidFill>
                  <a:srgbClr val="FF0000"/>
                </a:solidFill>
              </a:rPr>
              <a:t>D.C.</a:t>
            </a:r>
            <a:r>
              <a:rPr lang="en-US" sz="2400"/>
              <a:t> 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4593767" y="5145825"/>
            <a:ext cx="4430485" cy="110972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>
                <a:solidFill>
                  <a:srgbClr val="FF0000"/>
                </a:solidFill>
              </a:rPr>
              <a:t>I</a:t>
            </a:r>
            <a:r>
              <a:rPr lang="en-US" sz="2400"/>
              <a:t> + </a:t>
            </a:r>
            <a:r>
              <a:rPr lang="en-US" sz="2400" err="1">
                <a:solidFill>
                  <a:srgbClr val="FF0000"/>
                </a:solidFill>
              </a:rPr>
              <a:t>ve</a:t>
            </a:r>
            <a:r>
              <a:rPr lang="en-US" sz="2400">
                <a:solidFill>
                  <a:srgbClr val="FF0000"/>
                </a:solidFill>
              </a:rPr>
              <a:t> </a:t>
            </a:r>
            <a:r>
              <a:rPr lang="en-US" sz="2400"/>
              <a:t>+ </a:t>
            </a:r>
            <a:r>
              <a:rPr lang="en-US" sz="2400">
                <a:solidFill>
                  <a:srgbClr val="FF0000"/>
                </a:solidFill>
              </a:rPr>
              <a:t>even</a:t>
            </a:r>
            <a:r>
              <a:rPr lang="en-US" sz="2400"/>
              <a:t> + </a:t>
            </a:r>
            <a:r>
              <a:rPr lang="en-US" sz="2400">
                <a:solidFill>
                  <a:srgbClr val="FF0000"/>
                </a:solidFill>
              </a:rPr>
              <a:t>felt</a:t>
            </a:r>
            <a:r>
              <a:rPr lang="en-US" sz="2400"/>
              <a:t> + </a:t>
            </a:r>
            <a:r>
              <a:rPr lang="en-US" sz="2400">
                <a:solidFill>
                  <a:srgbClr val="FF0000"/>
                </a:solidFill>
              </a:rPr>
              <a:t>it</a:t>
            </a:r>
            <a:r>
              <a:rPr lang="en-US" sz="2400"/>
              <a:t> + </a:t>
            </a:r>
            <a:r>
              <a:rPr lang="en-US" sz="2400">
                <a:solidFill>
                  <a:srgbClr val="FF0000"/>
                </a:solidFill>
              </a:rPr>
              <a:t>in</a:t>
            </a:r>
            <a:r>
              <a:rPr lang="en-US" sz="2400"/>
              <a:t> + </a:t>
            </a:r>
            <a:r>
              <a:rPr lang="en-US" sz="2400">
                <a:solidFill>
                  <a:srgbClr val="FF0000"/>
                </a:solidFill>
              </a:rPr>
              <a:t>Philadelphia</a:t>
            </a:r>
            <a:r>
              <a:rPr lang="en-US" sz="2400"/>
              <a:t>, + </a:t>
            </a:r>
            <a:r>
              <a:rPr lang="en-US" sz="2400">
                <a:solidFill>
                  <a:srgbClr val="FF0000"/>
                </a:solidFill>
              </a:rPr>
              <a:t>New</a:t>
            </a:r>
            <a:r>
              <a:rPr lang="en-US" sz="2400"/>
              <a:t> + </a:t>
            </a:r>
            <a:r>
              <a:rPr lang="en-US" sz="2400">
                <a:solidFill>
                  <a:srgbClr val="FF0000"/>
                </a:solidFill>
              </a:rPr>
              <a:t>York</a:t>
            </a:r>
            <a:r>
              <a:rPr lang="en-US" sz="2400"/>
              <a:t>, + </a:t>
            </a:r>
            <a:r>
              <a:rPr lang="en-US" sz="2400">
                <a:solidFill>
                  <a:srgbClr val="FF0000"/>
                </a:solidFill>
              </a:rPr>
              <a:t>etc</a:t>
            </a:r>
            <a:r>
              <a:rPr lang="en-US" sz="240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51789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Part-of-Speech tagging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Marking up a word in a text (corpus) as corresponding to a particular part of speech</a:t>
            </a:r>
          </a:p>
          <a:p>
            <a:pPr lvl="1"/>
            <a:r>
              <a:rPr lang="en-US"/>
              <a:t>Task: what is the most </a:t>
            </a:r>
            <a:r>
              <a:rPr lang="en-US">
                <a:solidFill>
                  <a:srgbClr val="FF0000"/>
                </a:solidFill>
              </a:rPr>
              <a:t>likely</a:t>
            </a:r>
            <a:r>
              <a:rPr lang="en-US"/>
              <a:t> tag sequence</a:t>
            </a:r>
          </a:p>
        </p:txBody>
      </p:sp>
      <p:sp>
        <p:nvSpPr>
          <p:cNvPr id="27" name="Footer Placeholder 26">
            <a:extLst>
              <a:ext uri="{FF2B5EF4-FFF2-40B4-BE49-F238E27FC236}">
                <a16:creationId xmlns:a16="http://schemas.microsoft.com/office/drawing/2014/main" id="{785D730E-867C-4C7F-B05A-99EE56035B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NLP</a:t>
            </a:r>
            <a:endParaRPr lang="en-US" dirty="0"/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54DB6E0F-B5D1-432B-8E2A-7CAD737F13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27</a:t>
            </a:fld>
            <a:endParaRPr lang="en-US" dirty="0"/>
          </a:p>
        </p:txBody>
      </p:sp>
      <p:grpSp>
        <p:nvGrpSpPr>
          <p:cNvPr id="25" name="Group 24"/>
          <p:cNvGrpSpPr/>
          <p:nvPr/>
        </p:nvGrpSpPr>
        <p:grpSpPr>
          <a:xfrm>
            <a:off x="870856" y="4942114"/>
            <a:ext cx="7347858" cy="1012372"/>
            <a:chOff x="870856" y="4942114"/>
            <a:chExt cx="7347858" cy="1012372"/>
          </a:xfrm>
        </p:grpSpPr>
        <p:sp>
          <p:nvSpPr>
            <p:cNvPr id="23" name="Rounded Rectangle 22"/>
            <p:cNvSpPr/>
            <p:nvPr/>
          </p:nvSpPr>
          <p:spPr>
            <a:xfrm>
              <a:off x="870856" y="4942114"/>
              <a:ext cx="7347858" cy="101237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 Box 3"/>
            <p:cNvSpPr txBox="1">
              <a:spLocks noChangeArrowheads="1"/>
            </p:cNvSpPr>
            <p:nvPr/>
          </p:nvSpPr>
          <p:spPr bwMode="auto">
            <a:xfrm>
              <a:off x="945142" y="5017251"/>
              <a:ext cx="7253717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2400" i="0">
                  <a:solidFill>
                    <a:srgbClr val="FF0000"/>
                  </a:solidFill>
                </a:rPr>
                <a:t>A</a:t>
              </a:r>
              <a:r>
                <a:rPr lang="en-US" altLang="en-US" sz="2400" i="0"/>
                <a:t>  </a:t>
              </a:r>
              <a:r>
                <a:rPr lang="en-US" altLang="en-US" sz="2400" i="0">
                  <a:solidFill>
                    <a:schemeClr val="bg1"/>
                  </a:solidFill>
                </a:rPr>
                <a:t>+</a:t>
              </a:r>
              <a:r>
                <a:rPr lang="en-US" altLang="en-US" sz="2400" i="0"/>
                <a:t>  </a:t>
              </a:r>
              <a:r>
                <a:rPr lang="en-US" altLang="en-US" sz="2400" i="0">
                  <a:solidFill>
                    <a:srgbClr val="FF0000"/>
                  </a:solidFill>
                </a:rPr>
                <a:t>dog</a:t>
              </a:r>
              <a:r>
                <a:rPr lang="en-US" altLang="en-US" sz="2400" i="0"/>
                <a:t>  </a:t>
              </a:r>
              <a:r>
                <a:rPr lang="en-US" altLang="en-US" sz="2400" i="0">
                  <a:solidFill>
                    <a:schemeClr val="bg1"/>
                  </a:solidFill>
                </a:rPr>
                <a:t>+</a:t>
              </a:r>
              <a:r>
                <a:rPr lang="en-US" altLang="en-US" sz="2400" i="0"/>
                <a:t> </a:t>
              </a:r>
              <a:r>
                <a:rPr lang="en-US" altLang="en-US" sz="2400" i="0">
                  <a:solidFill>
                    <a:srgbClr val="FF0000"/>
                  </a:solidFill>
                </a:rPr>
                <a:t>is</a:t>
              </a:r>
              <a:r>
                <a:rPr lang="en-US" altLang="en-US" sz="2400" i="0"/>
                <a:t> </a:t>
              </a:r>
              <a:r>
                <a:rPr lang="en-US" altLang="en-US" sz="2400" i="0">
                  <a:solidFill>
                    <a:schemeClr val="bg1"/>
                  </a:solidFill>
                </a:rPr>
                <a:t>+</a:t>
              </a:r>
              <a:r>
                <a:rPr lang="en-US" altLang="en-US" sz="2400" i="0"/>
                <a:t> </a:t>
              </a:r>
              <a:r>
                <a:rPr lang="en-US" altLang="en-US" sz="2400" i="0">
                  <a:solidFill>
                    <a:srgbClr val="FF0000"/>
                  </a:solidFill>
                </a:rPr>
                <a:t>chasing</a:t>
              </a:r>
              <a:r>
                <a:rPr lang="en-US" altLang="en-US" sz="2400" i="0"/>
                <a:t> </a:t>
              </a:r>
              <a:r>
                <a:rPr lang="en-US" altLang="en-US" sz="2400" i="0">
                  <a:solidFill>
                    <a:schemeClr val="bg1"/>
                  </a:solidFill>
                </a:rPr>
                <a:t>+</a:t>
              </a:r>
              <a:r>
                <a:rPr lang="en-US" altLang="en-US" sz="2400" i="0"/>
                <a:t> </a:t>
              </a:r>
              <a:r>
                <a:rPr lang="en-US" altLang="en-US" sz="2400" i="0">
                  <a:solidFill>
                    <a:srgbClr val="FF0000"/>
                  </a:solidFill>
                </a:rPr>
                <a:t>a</a:t>
              </a:r>
              <a:r>
                <a:rPr lang="en-US" altLang="en-US" sz="2400" i="0"/>
                <a:t> </a:t>
              </a:r>
              <a:r>
                <a:rPr lang="en-US" altLang="en-US" sz="2400" i="0">
                  <a:solidFill>
                    <a:schemeClr val="bg1"/>
                  </a:solidFill>
                </a:rPr>
                <a:t>+</a:t>
              </a:r>
              <a:r>
                <a:rPr lang="en-US" altLang="en-US" sz="2400" i="0"/>
                <a:t> </a:t>
              </a:r>
              <a:r>
                <a:rPr lang="en-US" altLang="en-US" sz="2400" i="0">
                  <a:solidFill>
                    <a:srgbClr val="FF0000"/>
                  </a:solidFill>
                </a:rPr>
                <a:t>boy</a:t>
              </a:r>
              <a:r>
                <a:rPr lang="en-US" altLang="en-US" sz="2400" i="0"/>
                <a:t> </a:t>
              </a:r>
              <a:r>
                <a:rPr lang="en-US" altLang="en-US" sz="2400" i="0">
                  <a:solidFill>
                    <a:schemeClr val="bg1"/>
                  </a:solidFill>
                </a:rPr>
                <a:t>+</a:t>
              </a:r>
              <a:r>
                <a:rPr lang="en-US" altLang="en-US" sz="2400" i="0"/>
                <a:t> </a:t>
              </a:r>
              <a:r>
                <a:rPr lang="en-US" altLang="en-US" sz="2400" i="0">
                  <a:solidFill>
                    <a:srgbClr val="FF0000"/>
                  </a:solidFill>
                </a:rPr>
                <a:t>on</a:t>
              </a:r>
              <a:r>
                <a:rPr lang="en-US" altLang="en-US" sz="2400" i="0"/>
                <a:t> </a:t>
              </a:r>
              <a:r>
                <a:rPr lang="en-US" altLang="en-US" sz="2400" i="0">
                  <a:solidFill>
                    <a:schemeClr val="bg1"/>
                  </a:solidFill>
                </a:rPr>
                <a:t>+</a:t>
              </a:r>
              <a:r>
                <a:rPr lang="en-US" altLang="en-US" sz="2400" i="0"/>
                <a:t> </a:t>
              </a:r>
              <a:r>
                <a:rPr lang="en-US" altLang="en-US" sz="2400" i="0">
                  <a:solidFill>
                    <a:srgbClr val="FF0000"/>
                  </a:solidFill>
                </a:rPr>
                <a:t>the</a:t>
              </a:r>
              <a:r>
                <a:rPr lang="en-US" altLang="en-US" sz="2400" i="0"/>
                <a:t> </a:t>
              </a:r>
              <a:r>
                <a:rPr lang="en-US" altLang="en-US" sz="2400" i="0">
                  <a:solidFill>
                    <a:schemeClr val="bg1"/>
                  </a:solidFill>
                </a:rPr>
                <a:t>+</a:t>
              </a:r>
              <a:r>
                <a:rPr lang="en-US" altLang="en-US" sz="2400" i="0"/>
                <a:t> </a:t>
              </a:r>
              <a:r>
                <a:rPr lang="en-US" altLang="en-US" sz="2400" i="0">
                  <a:solidFill>
                    <a:srgbClr val="FF0000"/>
                  </a:solidFill>
                </a:rPr>
                <a:t>playground</a:t>
              </a:r>
            </a:p>
          </p:txBody>
        </p:sp>
        <p:sp>
          <p:nvSpPr>
            <p:cNvPr id="5" name="Line 4"/>
            <p:cNvSpPr>
              <a:spLocks noChangeShapeType="1"/>
            </p:cNvSpPr>
            <p:nvPr/>
          </p:nvSpPr>
          <p:spPr bwMode="auto">
            <a:xfrm>
              <a:off x="990598" y="5478916"/>
              <a:ext cx="3810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" name="Text Box 5"/>
            <p:cNvSpPr txBox="1">
              <a:spLocks noChangeArrowheads="1"/>
            </p:cNvSpPr>
            <p:nvPr/>
          </p:nvSpPr>
          <p:spPr bwMode="auto">
            <a:xfrm>
              <a:off x="914398" y="5478916"/>
              <a:ext cx="488950" cy="3365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b="1" i="0"/>
                <a:t>Det</a:t>
              </a:r>
            </a:p>
          </p:txBody>
        </p:sp>
        <p:sp>
          <p:nvSpPr>
            <p:cNvPr id="7" name="Line 6"/>
            <p:cNvSpPr>
              <a:spLocks noChangeShapeType="1"/>
            </p:cNvSpPr>
            <p:nvPr/>
          </p:nvSpPr>
          <p:spPr bwMode="auto">
            <a:xfrm>
              <a:off x="1628825" y="5478916"/>
              <a:ext cx="4572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" name="Text Box 7"/>
            <p:cNvSpPr txBox="1">
              <a:spLocks noChangeArrowheads="1"/>
            </p:cNvSpPr>
            <p:nvPr/>
          </p:nvSpPr>
          <p:spPr bwMode="auto">
            <a:xfrm>
              <a:off x="1552625" y="5478916"/>
              <a:ext cx="657225" cy="3365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b="1" i="0"/>
                <a:t>Noun</a:t>
              </a:r>
            </a:p>
          </p:txBody>
        </p:sp>
        <p:sp>
          <p:nvSpPr>
            <p:cNvPr id="9" name="Line 8"/>
            <p:cNvSpPr>
              <a:spLocks noChangeShapeType="1"/>
            </p:cNvSpPr>
            <p:nvPr/>
          </p:nvSpPr>
          <p:spPr bwMode="auto">
            <a:xfrm>
              <a:off x="2394855" y="5478916"/>
              <a:ext cx="3810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" name="Text Box 9"/>
            <p:cNvSpPr txBox="1">
              <a:spLocks noChangeArrowheads="1"/>
            </p:cNvSpPr>
            <p:nvPr/>
          </p:nvSpPr>
          <p:spPr bwMode="auto">
            <a:xfrm>
              <a:off x="2318655" y="5478916"/>
              <a:ext cx="544513" cy="3365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b="1" i="0"/>
                <a:t>Aux</a:t>
              </a:r>
            </a:p>
          </p:txBody>
        </p:sp>
        <p:sp>
          <p:nvSpPr>
            <p:cNvPr id="11" name="Line 10"/>
            <p:cNvSpPr>
              <a:spLocks noChangeShapeType="1"/>
            </p:cNvSpPr>
            <p:nvPr/>
          </p:nvSpPr>
          <p:spPr bwMode="auto">
            <a:xfrm>
              <a:off x="2928255" y="5478916"/>
              <a:ext cx="9144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" name="Text Box 11"/>
            <p:cNvSpPr txBox="1">
              <a:spLocks noChangeArrowheads="1"/>
            </p:cNvSpPr>
            <p:nvPr/>
          </p:nvSpPr>
          <p:spPr bwMode="auto">
            <a:xfrm>
              <a:off x="3119892" y="5478916"/>
              <a:ext cx="623887" cy="3365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b="1" i="0"/>
                <a:t>Verb</a:t>
              </a:r>
            </a:p>
          </p:txBody>
        </p:sp>
        <p:sp>
          <p:nvSpPr>
            <p:cNvPr id="13" name="Line 12"/>
            <p:cNvSpPr>
              <a:spLocks noChangeShapeType="1"/>
            </p:cNvSpPr>
            <p:nvPr/>
          </p:nvSpPr>
          <p:spPr bwMode="auto">
            <a:xfrm>
              <a:off x="3995055" y="5478916"/>
              <a:ext cx="3810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" name="Text Box 13"/>
            <p:cNvSpPr txBox="1">
              <a:spLocks noChangeArrowheads="1"/>
            </p:cNvSpPr>
            <p:nvPr/>
          </p:nvSpPr>
          <p:spPr bwMode="auto">
            <a:xfrm>
              <a:off x="3918855" y="5478916"/>
              <a:ext cx="488950" cy="3365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b="1" i="0"/>
                <a:t>Det</a:t>
              </a:r>
            </a:p>
          </p:txBody>
        </p:sp>
        <p:sp>
          <p:nvSpPr>
            <p:cNvPr id="15" name="Line 14"/>
            <p:cNvSpPr>
              <a:spLocks noChangeShapeType="1"/>
            </p:cNvSpPr>
            <p:nvPr/>
          </p:nvSpPr>
          <p:spPr bwMode="auto">
            <a:xfrm>
              <a:off x="4568319" y="5478916"/>
              <a:ext cx="4572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" name="Text Box 15"/>
            <p:cNvSpPr txBox="1">
              <a:spLocks noChangeArrowheads="1"/>
            </p:cNvSpPr>
            <p:nvPr/>
          </p:nvSpPr>
          <p:spPr bwMode="auto">
            <a:xfrm>
              <a:off x="4492119" y="5478916"/>
              <a:ext cx="657225" cy="3365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b="1" i="0"/>
                <a:t>Noun</a:t>
              </a:r>
            </a:p>
          </p:txBody>
        </p:sp>
        <p:sp>
          <p:nvSpPr>
            <p:cNvPr id="17" name="Line 16"/>
            <p:cNvSpPr>
              <a:spLocks noChangeShapeType="1"/>
            </p:cNvSpPr>
            <p:nvPr/>
          </p:nvSpPr>
          <p:spPr bwMode="auto">
            <a:xfrm>
              <a:off x="5277420" y="5471433"/>
              <a:ext cx="3810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" name="Text Box 17"/>
            <p:cNvSpPr txBox="1">
              <a:spLocks noChangeArrowheads="1"/>
            </p:cNvSpPr>
            <p:nvPr/>
          </p:nvSpPr>
          <p:spPr bwMode="auto">
            <a:xfrm>
              <a:off x="5198272" y="5493205"/>
              <a:ext cx="601662" cy="3365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b="1" i="0"/>
                <a:t>Prep</a:t>
              </a:r>
            </a:p>
          </p:txBody>
        </p:sp>
        <p:sp>
          <p:nvSpPr>
            <p:cNvPr id="19" name="Line 18"/>
            <p:cNvSpPr>
              <a:spLocks noChangeShapeType="1"/>
            </p:cNvSpPr>
            <p:nvPr/>
          </p:nvSpPr>
          <p:spPr bwMode="auto">
            <a:xfrm>
              <a:off x="5897790" y="5478916"/>
              <a:ext cx="4572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Text Box 19"/>
            <p:cNvSpPr txBox="1">
              <a:spLocks noChangeArrowheads="1"/>
            </p:cNvSpPr>
            <p:nvPr/>
          </p:nvSpPr>
          <p:spPr bwMode="auto">
            <a:xfrm>
              <a:off x="5897790" y="5478916"/>
              <a:ext cx="488950" cy="3365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b="1" i="0"/>
                <a:t>Det</a:t>
              </a:r>
            </a:p>
          </p:txBody>
        </p:sp>
        <p:sp>
          <p:nvSpPr>
            <p:cNvPr id="21" name="Line 20"/>
            <p:cNvSpPr>
              <a:spLocks noChangeShapeType="1"/>
            </p:cNvSpPr>
            <p:nvPr/>
          </p:nvSpPr>
          <p:spPr bwMode="auto">
            <a:xfrm>
              <a:off x="6578827" y="5478916"/>
              <a:ext cx="14478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" name="Text Box 21"/>
            <p:cNvSpPr txBox="1">
              <a:spLocks noChangeArrowheads="1"/>
            </p:cNvSpPr>
            <p:nvPr/>
          </p:nvSpPr>
          <p:spPr bwMode="auto">
            <a:xfrm>
              <a:off x="6970715" y="5478916"/>
              <a:ext cx="657225" cy="3365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b="1" i="0"/>
                <a:t>Noun</a:t>
              </a:r>
            </a:p>
          </p:txBody>
        </p:sp>
      </p:grpSp>
      <p:sp>
        <p:nvSpPr>
          <p:cNvPr id="24" name="Rounded Rectangle 23"/>
          <p:cNvSpPr/>
          <p:nvPr/>
        </p:nvSpPr>
        <p:spPr>
          <a:xfrm>
            <a:off x="914398" y="3533774"/>
            <a:ext cx="7304316" cy="10123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en-US" sz="2400" i="0">
                <a:solidFill>
                  <a:srgbClr val="FF0000"/>
                </a:solidFill>
              </a:rPr>
              <a:t>A</a:t>
            </a:r>
            <a:r>
              <a:rPr lang="en-US" altLang="en-US" sz="2400" i="0"/>
              <a:t>  +  </a:t>
            </a:r>
            <a:r>
              <a:rPr lang="en-US" altLang="en-US" sz="2400" i="0">
                <a:solidFill>
                  <a:srgbClr val="FF0000"/>
                </a:solidFill>
              </a:rPr>
              <a:t>dog</a:t>
            </a:r>
            <a:r>
              <a:rPr lang="en-US" altLang="en-US" sz="2400" i="0"/>
              <a:t>  + </a:t>
            </a:r>
            <a:r>
              <a:rPr lang="en-US" altLang="en-US" sz="2400" i="0">
                <a:solidFill>
                  <a:srgbClr val="FF0000"/>
                </a:solidFill>
              </a:rPr>
              <a:t>is</a:t>
            </a:r>
            <a:r>
              <a:rPr lang="en-US" altLang="en-US" sz="2400" i="0"/>
              <a:t> + </a:t>
            </a:r>
            <a:r>
              <a:rPr lang="en-US" altLang="en-US" sz="2400" i="0">
                <a:solidFill>
                  <a:srgbClr val="FF0000"/>
                </a:solidFill>
              </a:rPr>
              <a:t>chasing</a:t>
            </a:r>
            <a:r>
              <a:rPr lang="en-US" altLang="en-US" sz="2400" i="0"/>
              <a:t> + </a:t>
            </a:r>
            <a:r>
              <a:rPr lang="en-US" altLang="en-US" sz="2400" i="0">
                <a:solidFill>
                  <a:srgbClr val="FF0000"/>
                </a:solidFill>
              </a:rPr>
              <a:t>a</a:t>
            </a:r>
            <a:r>
              <a:rPr lang="en-US" altLang="en-US" sz="2400" i="0"/>
              <a:t> + </a:t>
            </a:r>
            <a:r>
              <a:rPr lang="en-US" altLang="en-US" sz="2400" i="0">
                <a:solidFill>
                  <a:srgbClr val="FF0000"/>
                </a:solidFill>
              </a:rPr>
              <a:t>boy</a:t>
            </a:r>
            <a:r>
              <a:rPr lang="en-US" altLang="en-US" sz="2400" i="0"/>
              <a:t> + </a:t>
            </a:r>
            <a:r>
              <a:rPr lang="en-US" altLang="en-US" sz="2400" i="0">
                <a:solidFill>
                  <a:srgbClr val="FF0000"/>
                </a:solidFill>
              </a:rPr>
              <a:t>on</a:t>
            </a:r>
            <a:r>
              <a:rPr lang="en-US" altLang="en-US" sz="2400" i="0"/>
              <a:t> + </a:t>
            </a:r>
            <a:r>
              <a:rPr lang="en-US" altLang="en-US" sz="2400" i="0">
                <a:solidFill>
                  <a:srgbClr val="FF0000"/>
                </a:solidFill>
              </a:rPr>
              <a:t>the</a:t>
            </a:r>
            <a:r>
              <a:rPr lang="en-US" altLang="en-US" sz="2400" i="0"/>
              <a:t> + </a:t>
            </a:r>
            <a:r>
              <a:rPr lang="en-US" altLang="en-US" sz="2400" i="0">
                <a:solidFill>
                  <a:srgbClr val="FF0000"/>
                </a:solidFill>
              </a:rPr>
              <a:t>playground</a:t>
            </a:r>
          </a:p>
        </p:txBody>
      </p:sp>
    </p:spTree>
    <p:extLst>
      <p:ext uri="{BB962C8B-B14F-4D97-AF65-F5344CB8AC3E}">
        <p14:creationId xmlns:p14="http://schemas.microsoft.com/office/powerpoint/2010/main" val="653915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Named entity recognition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Determine text mapping to proper names</a:t>
            </a:r>
          </a:p>
          <a:p>
            <a:pPr lvl="1"/>
            <a:r>
              <a:rPr lang="en-US"/>
              <a:t>Task: what is the most </a:t>
            </a:r>
            <a:r>
              <a:rPr lang="en-US">
                <a:solidFill>
                  <a:srgbClr val="FF0000"/>
                </a:solidFill>
              </a:rPr>
              <a:t>likely</a:t>
            </a:r>
            <a:r>
              <a:rPr lang="en-US"/>
              <a:t> mapping 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73DD6AE2-B629-4309-A361-64649808E3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NLP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FA8B2B0-A0F5-42CC-ABB4-BCA573BA6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28</a:t>
            </a:fld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540327" y="2873830"/>
            <a:ext cx="5949043" cy="11546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/>
              <a:t>Its initial Board of Visitors included U.S. Presidents Thomas Jefferson, James Madison, and James Monroe.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1540327" y="4350042"/>
            <a:ext cx="5949043" cy="1693729"/>
            <a:chOff x="1540327" y="4350042"/>
            <a:chExt cx="5949043" cy="1693729"/>
          </a:xfrm>
        </p:grpSpPr>
        <p:sp>
          <p:nvSpPr>
            <p:cNvPr id="5" name="Rounded Rectangle 4"/>
            <p:cNvSpPr/>
            <p:nvPr/>
          </p:nvSpPr>
          <p:spPr>
            <a:xfrm>
              <a:off x="1540327" y="4350042"/>
              <a:ext cx="5949043" cy="119940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400"/>
                <a:t>Its initial </a:t>
              </a:r>
              <a:r>
                <a:rPr lang="en-US" sz="2400">
                  <a:solidFill>
                    <a:srgbClr val="FF0000"/>
                  </a:solidFill>
                </a:rPr>
                <a:t>Board of Visitors </a:t>
              </a:r>
              <a:r>
                <a:rPr lang="en-US" sz="2400"/>
                <a:t>included </a:t>
              </a:r>
              <a:r>
                <a:rPr lang="en-US" sz="2400">
                  <a:solidFill>
                    <a:srgbClr val="FFFF00"/>
                  </a:solidFill>
                </a:rPr>
                <a:t>U.S.</a:t>
              </a:r>
              <a:r>
                <a:rPr lang="en-US" sz="2400"/>
                <a:t> Presidents </a:t>
              </a:r>
              <a:r>
                <a:rPr lang="en-US" sz="2400">
                  <a:solidFill>
                    <a:schemeClr val="tx1"/>
                  </a:solidFill>
                </a:rPr>
                <a:t>Thomas Jefferson</a:t>
              </a:r>
              <a:r>
                <a:rPr lang="en-US" sz="2400"/>
                <a:t>, </a:t>
              </a:r>
              <a:r>
                <a:rPr lang="en-US" sz="2400">
                  <a:solidFill>
                    <a:schemeClr val="tx1"/>
                  </a:solidFill>
                </a:rPr>
                <a:t>James Madison</a:t>
              </a:r>
              <a:r>
                <a:rPr lang="en-US" sz="2400"/>
                <a:t>, and </a:t>
              </a:r>
              <a:r>
                <a:rPr lang="en-US" sz="2400">
                  <a:solidFill>
                    <a:schemeClr val="tx1"/>
                  </a:solidFill>
                </a:rPr>
                <a:t>James Monroe</a:t>
              </a:r>
              <a:r>
                <a:rPr lang="en-US" sz="2400"/>
                <a:t>.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326819" y="5582106"/>
              <a:ext cx="43760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>
                  <a:solidFill>
                    <a:srgbClr val="FF0000"/>
                  </a:solidFill>
                </a:rPr>
                <a:t>Organization</a:t>
              </a:r>
              <a:r>
                <a:rPr lang="en-US" sz="2400" b="1"/>
                <a:t>, </a:t>
              </a:r>
              <a:r>
                <a:rPr lang="en-US" sz="2400" b="1">
                  <a:solidFill>
                    <a:srgbClr val="FFC000"/>
                  </a:solidFill>
                </a:rPr>
                <a:t>Location</a:t>
              </a:r>
              <a:r>
                <a:rPr lang="en-US" sz="2400" b="1"/>
                <a:t>, Person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7104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Syntactic parsing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Grammatical analysis of a given sentence, conforming to the rules of a formal grammar</a:t>
            </a:r>
          </a:p>
          <a:p>
            <a:pPr lvl="1"/>
            <a:r>
              <a:rPr lang="en-US"/>
              <a:t>Task: what is the most </a:t>
            </a:r>
            <a:r>
              <a:rPr lang="en-US">
                <a:solidFill>
                  <a:srgbClr val="FF0000"/>
                </a:solidFill>
              </a:rPr>
              <a:t>likely</a:t>
            </a:r>
            <a:r>
              <a:rPr lang="en-US"/>
              <a:t> grammatical structure</a:t>
            </a:r>
          </a:p>
          <a:p>
            <a:pPr lvl="1"/>
            <a:endParaRPr lang="en-US"/>
          </a:p>
        </p:txBody>
      </p:sp>
      <p:sp>
        <p:nvSpPr>
          <p:cNvPr id="51" name="Footer Placeholder 50">
            <a:extLst>
              <a:ext uri="{FF2B5EF4-FFF2-40B4-BE49-F238E27FC236}">
                <a16:creationId xmlns:a16="http://schemas.microsoft.com/office/drawing/2014/main" id="{F1DD82DF-539B-4177-A5CF-7869A0C3ED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NLP</a:t>
            </a:r>
            <a:endParaRPr lang="en-US" dirty="0"/>
          </a:p>
        </p:txBody>
      </p:sp>
      <p:sp>
        <p:nvSpPr>
          <p:cNvPr id="49" name="Slide Number Placeholder 48">
            <a:extLst>
              <a:ext uri="{FF2B5EF4-FFF2-40B4-BE49-F238E27FC236}">
                <a16:creationId xmlns:a16="http://schemas.microsoft.com/office/drawing/2014/main" id="{3715F5D4-1FE9-40DD-9BAD-5A458B629E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29</a:t>
            </a:fld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1126670" y="3233056"/>
            <a:ext cx="7347858" cy="10123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1200956" y="3308193"/>
            <a:ext cx="725371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400" i="0">
                <a:solidFill>
                  <a:srgbClr val="FF0000"/>
                </a:solidFill>
              </a:rPr>
              <a:t>A</a:t>
            </a:r>
            <a:r>
              <a:rPr lang="en-US" altLang="en-US" sz="2400" i="0"/>
              <a:t>  </a:t>
            </a:r>
            <a:r>
              <a:rPr lang="en-US" altLang="en-US" sz="2400" i="0">
                <a:solidFill>
                  <a:schemeClr val="bg1"/>
                </a:solidFill>
              </a:rPr>
              <a:t>+</a:t>
            </a:r>
            <a:r>
              <a:rPr lang="en-US" altLang="en-US" sz="2400" i="0"/>
              <a:t>  </a:t>
            </a:r>
            <a:r>
              <a:rPr lang="en-US" altLang="en-US" sz="2400" i="0">
                <a:solidFill>
                  <a:srgbClr val="FF0000"/>
                </a:solidFill>
              </a:rPr>
              <a:t>dog</a:t>
            </a:r>
            <a:r>
              <a:rPr lang="en-US" altLang="en-US" sz="2400" i="0"/>
              <a:t>  </a:t>
            </a:r>
            <a:r>
              <a:rPr lang="en-US" altLang="en-US" sz="2400" i="0">
                <a:solidFill>
                  <a:schemeClr val="bg1"/>
                </a:solidFill>
              </a:rPr>
              <a:t>+</a:t>
            </a:r>
            <a:r>
              <a:rPr lang="en-US" altLang="en-US" sz="2400" i="0"/>
              <a:t> </a:t>
            </a:r>
            <a:r>
              <a:rPr lang="en-US" altLang="en-US" sz="2400" i="0">
                <a:solidFill>
                  <a:srgbClr val="FF0000"/>
                </a:solidFill>
              </a:rPr>
              <a:t>is</a:t>
            </a:r>
            <a:r>
              <a:rPr lang="en-US" altLang="en-US" sz="2400" i="0"/>
              <a:t> </a:t>
            </a:r>
            <a:r>
              <a:rPr lang="en-US" altLang="en-US" sz="2400" i="0">
                <a:solidFill>
                  <a:schemeClr val="bg1"/>
                </a:solidFill>
              </a:rPr>
              <a:t>+</a:t>
            </a:r>
            <a:r>
              <a:rPr lang="en-US" altLang="en-US" sz="2400" i="0"/>
              <a:t> </a:t>
            </a:r>
            <a:r>
              <a:rPr lang="en-US" altLang="en-US" sz="2400" i="0">
                <a:solidFill>
                  <a:srgbClr val="FF0000"/>
                </a:solidFill>
              </a:rPr>
              <a:t>chasing</a:t>
            </a:r>
            <a:r>
              <a:rPr lang="en-US" altLang="en-US" sz="2400" i="0"/>
              <a:t> </a:t>
            </a:r>
            <a:r>
              <a:rPr lang="en-US" altLang="en-US" sz="2400" i="0">
                <a:solidFill>
                  <a:schemeClr val="bg1"/>
                </a:solidFill>
              </a:rPr>
              <a:t>+</a:t>
            </a:r>
            <a:r>
              <a:rPr lang="en-US" altLang="en-US" sz="2400" i="0"/>
              <a:t> </a:t>
            </a:r>
            <a:r>
              <a:rPr lang="en-US" altLang="en-US" sz="2400" i="0">
                <a:solidFill>
                  <a:srgbClr val="FF0000"/>
                </a:solidFill>
              </a:rPr>
              <a:t>a</a:t>
            </a:r>
            <a:r>
              <a:rPr lang="en-US" altLang="en-US" sz="2400" i="0"/>
              <a:t> </a:t>
            </a:r>
            <a:r>
              <a:rPr lang="en-US" altLang="en-US" sz="2400" i="0">
                <a:solidFill>
                  <a:schemeClr val="bg1"/>
                </a:solidFill>
              </a:rPr>
              <a:t>+</a:t>
            </a:r>
            <a:r>
              <a:rPr lang="en-US" altLang="en-US" sz="2400" i="0"/>
              <a:t> </a:t>
            </a:r>
            <a:r>
              <a:rPr lang="en-US" altLang="en-US" sz="2400" i="0">
                <a:solidFill>
                  <a:srgbClr val="FF0000"/>
                </a:solidFill>
              </a:rPr>
              <a:t>boy</a:t>
            </a:r>
            <a:r>
              <a:rPr lang="en-US" altLang="en-US" sz="2400" i="0"/>
              <a:t> </a:t>
            </a:r>
            <a:r>
              <a:rPr lang="en-US" altLang="en-US" sz="2400" i="0">
                <a:solidFill>
                  <a:schemeClr val="bg1"/>
                </a:solidFill>
              </a:rPr>
              <a:t>+</a:t>
            </a:r>
            <a:r>
              <a:rPr lang="en-US" altLang="en-US" sz="2400" i="0"/>
              <a:t> </a:t>
            </a:r>
            <a:r>
              <a:rPr lang="en-US" altLang="en-US" sz="2400" i="0">
                <a:solidFill>
                  <a:srgbClr val="FF0000"/>
                </a:solidFill>
              </a:rPr>
              <a:t>on</a:t>
            </a:r>
            <a:r>
              <a:rPr lang="en-US" altLang="en-US" sz="2400" i="0"/>
              <a:t> </a:t>
            </a:r>
            <a:r>
              <a:rPr lang="en-US" altLang="en-US" sz="2400" i="0">
                <a:solidFill>
                  <a:schemeClr val="bg1"/>
                </a:solidFill>
              </a:rPr>
              <a:t>+</a:t>
            </a:r>
            <a:r>
              <a:rPr lang="en-US" altLang="en-US" sz="2400" i="0"/>
              <a:t> </a:t>
            </a:r>
            <a:r>
              <a:rPr lang="en-US" altLang="en-US" sz="2400" i="0">
                <a:solidFill>
                  <a:srgbClr val="FF0000"/>
                </a:solidFill>
              </a:rPr>
              <a:t>the</a:t>
            </a:r>
            <a:r>
              <a:rPr lang="en-US" altLang="en-US" sz="2400" i="0"/>
              <a:t> </a:t>
            </a:r>
            <a:r>
              <a:rPr lang="en-US" altLang="en-US" sz="2400" i="0">
                <a:solidFill>
                  <a:schemeClr val="bg1"/>
                </a:solidFill>
              </a:rPr>
              <a:t>+</a:t>
            </a:r>
            <a:r>
              <a:rPr lang="en-US" altLang="en-US" sz="2400" i="0"/>
              <a:t> </a:t>
            </a:r>
            <a:r>
              <a:rPr lang="en-US" altLang="en-US" sz="2400" i="0">
                <a:solidFill>
                  <a:srgbClr val="FF0000"/>
                </a:solidFill>
              </a:rPr>
              <a:t>playground</a:t>
            </a:r>
          </a:p>
        </p:txBody>
      </p:sp>
      <p:sp>
        <p:nvSpPr>
          <p:cNvPr id="7" name="Line 4"/>
          <p:cNvSpPr>
            <a:spLocks noChangeShapeType="1"/>
          </p:cNvSpPr>
          <p:nvPr/>
        </p:nvSpPr>
        <p:spPr bwMode="auto">
          <a:xfrm>
            <a:off x="1246412" y="3769858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1170212" y="3769858"/>
            <a:ext cx="4889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b="1" i="0"/>
              <a:t>Det</a:t>
            </a:r>
          </a:p>
        </p:txBody>
      </p:sp>
      <p:sp>
        <p:nvSpPr>
          <p:cNvPr id="9" name="Line 6"/>
          <p:cNvSpPr>
            <a:spLocks noChangeShapeType="1"/>
          </p:cNvSpPr>
          <p:nvPr/>
        </p:nvSpPr>
        <p:spPr bwMode="auto">
          <a:xfrm>
            <a:off x="1884639" y="3769858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Text Box 7"/>
          <p:cNvSpPr txBox="1">
            <a:spLocks noChangeArrowheads="1"/>
          </p:cNvSpPr>
          <p:nvPr/>
        </p:nvSpPr>
        <p:spPr bwMode="auto">
          <a:xfrm>
            <a:off x="1808439" y="3769858"/>
            <a:ext cx="65722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b="1" i="0"/>
              <a:t>Noun</a:t>
            </a:r>
          </a:p>
        </p:txBody>
      </p:sp>
      <p:sp>
        <p:nvSpPr>
          <p:cNvPr id="11" name="Line 8"/>
          <p:cNvSpPr>
            <a:spLocks noChangeShapeType="1"/>
          </p:cNvSpPr>
          <p:nvPr/>
        </p:nvSpPr>
        <p:spPr bwMode="auto">
          <a:xfrm>
            <a:off x="2650669" y="3769858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" name="Text Box 9"/>
          <p:cNvSpPr txBox="1">
            <a:spLocks noChangeArrowheads="1"/>
          </p:cNvSpPr>
          <p:nvPr/>
        </p:nvSpPr>
        <p:spPr bwMode="auto">
          <a:xfrm>
            <a:off x="2574469" y="3769858"/>
            <a:ext cx="544513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b="1" i="0"/>
              <a:t>Aux</a:t>
            </a:r>
          </a:p>
        </p:txBody>
      </p:sp>
      <p:sp>
        <p:nvSpPr>
          <p:cNvPr id="13" name="Line 10"/>
          <p:cNvSpPr>
            <a:spLocks noChangeShapeType="1"/>
          </p:cNvSpPr>
          <p:nvPr/>
        </p:nvSpPr>
        <p:spPr bwMode="auto">
          <a:xfrm>
            <a:off x="3184069" y="3769858"/>
            <a:ext cx="914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" name="Text Box 11"/>
          <p:cNvSpPr txBox="1">
            <a:spLocks noChangeArrowheads="1"/>
          </p:cNvSpPr>
          <p:nvPr/>
        </p:nvSpPr>
        <p:spPr bwMode="auto">
          <a:xfrm>
            <a:off x="3375706" y="3769858"/>
            <a:ext cx="623887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b="1" i="0"/>
              <a:t>Verb</a:t>
            </a:r>
          </a:p>
        </p:txBody>
      </p:sp>
      <p:sp>
        <p:nvSpPr>
          <p:cNvPr id="15" name="Line 12"/>
          <p:cNvSpPr>
            <a:spLocks noChangeShapeType="1"/>
          </p:cNvSpPr>
          <p:nvPr/>
        </p:nvSpPr>
        <p:spPr bwMode="auto">
          <a:xfrm>
            <a:off x="4250869" y="3769858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" name="Text Box 13"/>
          <p:cNvSpPr txBox="1">
            <a:spLocks noChangeArrowheads="1"/>
          </p:cNvSpPr>
          <p:nvPr/>
        </p:nvSpPr>
        <p:spPr bwMode="auto">
          <a:xfrm>
            <a:off x="4174669" y="3769858"/>
            <a:ext cx="4889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b="1" i="0"/>
              <a:t>Det</a:t>
            </a:r>
          </a:p>
        </p:txBody>
      </p:sp>
      <p:sp>
        <p:nvSpPr>
          <p:cNvPr id="17" name="Line 14"/>
          <p:cNvSpPr>
            <a:spLocks noChangeShapeType="1"/>
          </p:cNvSpPr>
          <p:nvPr/>
        </p:nvSpPr>
        <p:spPr bwMode="auto">
          <a:xfrm>
            <a:off x="4824133" y="3769858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" name="Text Box 15"/>
          <p:cNvSpPr txBox="1">
            <a:spLocks noChangeArrowheads="1"/>
          </p:cNvSpPr>
          <p:nvPr/>
        </p:nvSpPr>
        <p:spPr bwMode="auto">
          <a:xfrm>
            <a:off x="4747933" y="3769858"/>
            <a:ext cx="65722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b="1" i="0"/>
              <a:t>Noun</a:t>
            </a:r>
          </a:p>
        </p:txBody>
      </p:sp>
      <p:sp>
        <p:nvSpPr>
          <p:cNvPr id="19" name="Line 16"/>
          <p:cNvSpPr>
            <a:spLocks noChangeShapeType="1"/>
          </p:cNvSpPr>
          <p:nvPr/>
        </p:nvSpPr>
        <p:spPr bwMode="auto">
          <a:xfrm>
            <a:off x="5533234" y="3762375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" name="Text Box 17"/>
          <p:cNvSpPr txBox="1">
            <a:spLocks noChangeArrowheads="1"/>
          </p:cNvSpPr>
          <p:nvPr/>
        </p:nvSpPr>
        <p:spPr bwMode="auto">
          <a:xfrm>
            <a:off x="5454086" y="3784147"/>
            <a:ext cx="601662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b="1" i="0"/>
              <a:t>Prep</a:t>
            </a:r>
          </a:p>
        </p:txBody>
      </p:sp>
      <p:sp>
        <p:nvSpPr>
          <p:cNvPr id="21" name="Line 18"/>
          <p:cNvSpPr>
            <a:spLocks noChangeShapeType="1"/>
          </p:cNvSpPr>
          <p:nvPr/>
        </p:nvSpPr>
        <p:spPr bwMode="auto">
          <a:xfrm>
            <a:off x="6153604" y="3769858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" name="Text Box 19"/>
          <p:cNvSpPr txBox="1">
            <a:spLocks noChangeArrowheads="1"/>
          </p:cNvSpPr>
          <p:nvPr/>
        </p:nvSpPr>
        <p:spPr bwMode="auto">
          <a:xfrm>
            <a:off x="6153604" y="3769858"/>
            <a:ext cx="4889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b="1" i="0"/>
              <a:t>Det</a:t>
            </a:r>
          </a:p>
        </p:txBody>
      </p:sp>
      <p:sp>
        <p:nvSpPr>
          <p:cNvPr id="23" name="Line 20"/>
          <p:cNvSpPr>
            <a:spLocks noChangeShapeType="1"/>
          </p:cNvSpPr>
          <p:nvPr/>
        </p:nvSpPr>
        <p:spPr bwMode="auto">
          <a:xfrm>
            <a:off x="6834641" y="3769858"/>
            <a:ext cx="1447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" name="Text Box 21"/>
          <p:cNvSpPr txBox="1">
            <a:spLocks noChangeArrowheads="1"/>
          </p:cNvSpPr>
          <p:nvPr/>
        </p:nvSpPr>
        <p:spPr bwMode="auto">
          <a:xfrm>
            <a:off x="7226529" y="3769858"/>
            <a:ext cx="65722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b="1" i="0"/>
              <a:t>Noun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128081" y="4106408"/>
            <a:ext cx="7347858" cy="2561220"/>
            <a:chOff x="1128081" y="4106408"/>
            <a:chExt cx="7347858" cy="2561220"/>
          </a:xfrm>
        </p:grpSpPr>
        <p:sp>
          <p:nvSpPr>
            <p:cNvPr id="50" name="Rounded Rectangle 49"/>
            <p:cNvSpPr/>
            <p:nvPr/>
          </p:nvSpPr>
          <p:spPr>
            <a:xfrm>
              <a:off x="1128081" y="4538765"/>
              <a:ext cx="7347858" cy="212886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Line 22"/>
            <p:cNvSpPr>
              <a:spLocks noChangeShapeType="1"/>
            </p:cNvSpPr>
            <p:nvPr/>
          </p:nvSpPr>
          <p:spPr bwMode="auto">
            <a:xfrm>
              <a:off x="1509711" y="4120697"/>
              <a:ext cx="378051" cy="5847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000"/>
            </a:p>
          </p:txBody>
        </p:sp>
        <p:sp>
          <p:nvSpPr>
            <p:cNvPr id="26" name="Line 23"/>
            <p:cNvSpPr>
              <a:spLocks noChangeShapeType="1"/>
            </p:cNvSpPr>
            <p:nvPr/>
          </p:nvSpPr>
          <p:spPr bwMode="auto">
            <a:xfrm flipH="1">
              <a:off x="1984651" y="4120697"/>
              <a:ext cx="230480" cy="56257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000"/>
            </a:p>
          </p:txBody>
        </p:sp>
        <p:sp>
          <p:nvSpPr>
            <p:cNvPr id="27" name="Text Box 24"/>
            <p:cNvSpPr txBox="1">
              <a:spLocks noChangeArrowheads="1"/>
            </p:cNvSpPr>
            <p:nvPr/>
          </p:nvSpPr>
          <p:spPr bwMode="auto">
            <a:xfrm>
              <a:off x="1387469" y="4707016"/>
              <a:ext cx="1271823" cy="3385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1600" b="1" i="0"/>
                <a:t>Noun Phrase</a:t>
              </a:r>
            </a:p>
          </p:txBody>
        </p:sp>
        <p:sp>
          <p:nvSpPr>
            <p:cNvPr id="28" name="Line 25"/>
            <p:cNvSpPr>
              <a:spLocks noChangeShapeType="1"/>
            </p:cNvSpPr>
            <p:nvPr/>
          </p:nvSpPr>
          <p:spPr bwMode="auto">
            <a:xfrm>
              <a:off x="2849000" y="4120616"/>
              <a:ext cx="419891" cy="61664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000"/>
            </a:p>
          </p:txBody>
        </p:sp>
        <p:sp>
          <p:nvSpPr>
            <p:cNvPr id="29" name="Line 26"/>
            <p:cNvSpPr>
              <a:spLocks noChangeShapeType="1"/>
            </p:cNvSpPr>
            <p:nvPr/>
          </p:nvSpPr>
          <p:spPr bwMode="auto">
            <a:xfrm>
              <a:off x="3960593" y="5541209"/>
              <a:ext cx="1100360" cy="30529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000"/>
            </a:p>
          </p:txBody>
        </p:sp>
        <p:sp>
          <p:nvSpPr>
            <p:cNvPr id="30" name="Line 27"/>
            <p:cNvSpPr>
              <a:spLocks noChangeShapeType="1"/>
            </p:cNvSpPr>
            <p:nvPr/>
          </p:nvSpPr>
          <p:spPr bwMode="auto">
            <a:xfrm>
              <a:off x="2119311" y="5042058"/>
              <a:ext cx="2139151" cy="123093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000"/>
            </a:p>
          </p:txBody>
        </p:sp>
        <p:sp>
          <p:nvSpPr>
            <p:cNvPr id="31" name="Line 28"/>
            <p:cNvSpPr>
              <a:spLocks noChangeShapeType="1"/>
            </p:cNvSpPr>
            <p:nvPr/>
          </p:nvSpPr>
          <p:spPr bwMode="auto">
            <a:xfrm>
              <a:off x="6446955" y="4106408"/>
              <a:ext cx="483729" cy="4784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000"/>
            </a:p>
          </p:txBody>
        </p:sp>
        <p:sp>
          <p:nvSpPr>
            <p:cNvPr id="32" name="Line 29"/>
            <p:cNvSpPr>
              <a:spLocks noChangeShapeType="1"/>
            </p:cNvSpPr>
            <p:nvPr/>
          </p:nvSpPr>
          <p:spPr bwMode="auto">
            <a:xfrm>
              <a:off x="3414711" y="5042058"/>
              <a:ext cx="496092" cy="1717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000"/>
            </a:p>
          </p:txBody>
        </p:sp>
        <p:sp>
          <p:nvSpPr>
            <p:cNvPr id="33" name="Line 30"/>
            <p:cNvSpPr>
              <a:spLocks noChangeShapeType="1"/>
            </p:cNvSpPr>
            <p:nvPr/>
          </p:nvSpPr>
          <p:spPr bwMode="auto">
            <a:xfrm>
              <a:off x="4421641" y="4120616"/>
              <a:ext cx="299190" cy="59541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000"/>
            </a:p>
          </p:txBody>
        </p:sp>
        <p:sp>
          <p:nvSpPr>
            <p:cNvPr id="34" name="Line 31"/>
            <p:cNvSpPr>
              <a:spLocks noChangeShapeType="1"/>
            </p:cNvSpPr>
            <p:nvPr/>
          </p:nvSpPr>
          <p:spPr bwMode="auto">
            <a:xfrm>
              <a:off x="5800487" y="4163143"/>
              <a:ext cx="814623" cy="103131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000"/>
            </a:p>
          </p:txBody>
        </p:sp>
        <p:sp>
          <p:nvSpPr>
            <p:cNvPr id="35" name="Line 32"/>
            <p:cNvSpPr>
              <a:spLocks noChangeShapeType="1"/>
            </p:cNvSpPr>
            <p:nvPr/>
          </p:nvSpPr>
          <p:spPr bwMode="auto">
            <a:xfrm flipH="1">
              <a:off x="3371402" y="4120616"/>
              <a:ext cx="320328" cy="61664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000"/>
            </a:p>
          </p:txBody>
        </p:sp>
        <p:sp>
          <p:nvSpPr>
            <p:cNvPr id="36" name="Line 33"/>
            <p:cNvSpPr>
              <a:spLocks noChangeShapeType="1"/>
            </p:cNvSpPr>
            <p:nvPr/>
          </p:nvSpPr>
          <p:spPr bwMode="auto">
            <a:xfrm flipH="1">
              <a:off x="7091243" y="4117104"/>
              <a:ext cx="365664" cy="47681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000"/>
            </a:p>
          </p:txBody>
        </p:sp>
        <p:sp>
          <p:nvSpPr>
            <p:cNvPr id="37" name="Line 34"/>
            <p:cNvSpPr>
              <a:spLocks noChangeShapeType="1"/>
            </p:cNvSpPr>
            <p:nvPr/>
          </p:nvSpPr>
          <p:spPr bwMode="auto">
            <a:xfrm flipH="1">
              <a:off x="4244459" y="5042058"/>
              <a:ext cx="465652" cy="1717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000"/>
            </a:p>
          </p:txBody>
        </p:sp>
        <p:sp>
          <p:nvSpPr>
            <p:cNvPr id="38" name="Line 35"/>
            <p:cNvSpPr>
              <a:spLocks noChangeShapeType="1"/>
            </p:cNvSpPr>
            <p:nvPr/>
          </p:nvSpPr>
          <p:spPr bwMode="auto">
            <a:xfrm flipH="1">
              <a:off x="4862511" y="4120616"/>
              <a:ext cx="228600" cy="61664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000"/>
            </a:p>
          </p:txBody>
        </p:sp>
        <p:sp>
          <p:nvSpPr>
            <p:cNvPr id="39" name="Line 36"/>
            <p:cNvSpPr>
              <a:spLocks noChangeShapeType="1"/>
            </p:cNvSpPr>
            <p:nvPr/>
          </p:nvSpPr>
          <p:spPr bwMode="auto">
            <a:xfrm flipH="1">
              <a:off x="5454086" y="5541267"/>
              <a:ext cx="1167512" cy="3093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000"/>
            </a:p>
          </p:txBody>
        </p:sp>
        <p:sp>
          <p:nvSpPr>
            <p:cNvPr id="40" name="Line 37"/>
            <p:cNvSpPr>
              <a:spLocks noChangeShapeType="1"/>
            </p:cNvSpPr>
            <p:nvPr/>
          </p:nvSpPr>
          <p:spPr bwMode="auto">
            <a:xfrm flipH="1">
              <a:off x="6691311" y="4889658"/>
              <a:ext cx="22860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000"/>
            </a:p>
          </p:txBody>
        </p:sp>
        <p:sp>
          <p:nvSpPr>
            <p:cNvPr id="41" name="Text Box 38"/>
            <p:cNvSpPr txBox="1">
              <a:spLocks noChangeArrowheads="1"/>
            </p:cNvSpPr>
            <p:nvPr/>
          </p:nvSpPr>
          <p:spPr bwMode="auto">
            <a:xfrm>
              <a:off x="2849000" y="4707016"/>
              <a:ext cx="1369990" cy="3385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1600" b="1" i="0"/>
                <a:t>Complex Verb</a:t>
              </a:r>
            </a:p>
          </p:txBody>
        </p:sp>
        <p:sp>
          <p:nvSpPr>
            <p:cNvPr id="42" name="Text Box 39"/>
            <p:cNvSpPr txBox="1">
              <a:spLocks noChangeArrowheads="1"/>
            </p:cNvSpPr>
            <p:nvPr/>
          </p:nvSpPr>
          <p:spPr bwMode="auto">
            <a:xfrm>
              <a:off x="4329111" y="4737258"/>
              <a:ext cx="1271823" cy="3385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1600" b="1" i="0"/>
                <a:t>Noun Phrase</a:t>
              </a:r>
            </a:p>
          </p:txBody>
        </p:sp>
        <p:sp>
          <p:nvSpPr>
            <p:cNvPr id="43" name="Text Box 40"/>
            <p:cNvSpPr txBox="1">
              <a:spLocks noChangeArrowheads="1"/>
            </p:cNvSpPr>
            <p:nvPr/>
          </p:nvSpPr>
          <p:spPr bwMode="auto">
            <a:xfrm>
              <a:off x="6538911" y="4584858"/>
              <a:ext cx="1271823" cy="3385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1600" b="1" i="0"/>
                <a:t>Noun Phrase</a:t>
              </a:r>
            </a:p>
          </p:txBody>
        </p:sp>
        <p:sp>
          <p:nvSpPr>
            <p:cNvPr id="44" name="Text Box 41"/>
            <p:cNvSpPr txBox="1">
              <a:spLocks noChangeArrowheads="1"/>
            </p:cNvSpPr>
            <p:nvPr/>
          </p:nvSpPr>
          <p:spPr bwMode="auto">
            <a:xfrm>
              <a:off x="6089327" y="5249188"/>
              <a:ext cx="1198983" cy="3385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1600" b="1" i="0"/>
                <a:t>Prep Phrase</a:t>
              </a:r>
            </a:p>
          </p:txBody>
        </p:sp>
        <p:sp>
          <p:nvSpPr>
            <p:cNvPr id="45" name="Text Box 42"/>
            <p:cNvSpPr txBox="1">
              <a:spLocks noChangeArrowheads="1"/>
            </p:cNvSpPr>
            <p:nvPr/>
          </p:nvSpPr>
          <p:spPr bwMode="auto">
            <a:xfrm>
              <a:off x="3496669" y="5196487"/>
              <a:ext cx="1203599" cy="3385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1600" b="1" i="0"/>
                <a:t>Verb Phrase</a:t>
              </a:r>
            </a:p>
          </p:txBody>
        </p:sp>
        <p:sp>
          <p:nvSpPr>
            <p:cNvPr id="46" name="Text Box 43"/>
            <p:cNvSpPr txBox="1">
              <a:spLocks noChangeArrowheads="1"/>
            </p:cNvSpPr>
            <p:nvPr/>
          </p:nvSpPr>
          <p:spPr bwMode="auto">
            <a:xfrm>
              <a:off x="4571236" y="5847085"/>
              <a:ext cx="1203599" cy="3385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1600" b="1" i="0"/>
                <a:t>Verb Phrase</a:t>
              </a:r>
            </a:p>
          </p:txBody>
        </p:sp>
        <p:sp>
          <p:nvSpPr>
            <p:cNvPr id="47" name="Line 44"/>
            <p:cNvSpPr>
              <a:spLocks noChangeShapeType="1"/>
            </p:cNvSpPr>
            <p:nvPr/>
          </p:nvSpPr>
          <p:spPr bwMode="auto">
            <a:xfrm flipH="1">
              <a:off x="4421641" y="6111140"/>
              <a:ext cx="784268" cy="19517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000"/>
            </a:p>
          </p:txBody>
        </p:sp>
        <p:sp>
          <p:nvSpPr>
            <p:cNvPr id="48" name="Text Box 45"/>
            <p:cNvSpPr txBox="1">
              <a:spLocks noChangeArrowheads="1"/>
            </p:cNvSpPr>
            <p:nvPr/>
          </p:nvSpPr>
          <p:spPr bwMode="auto">
            <a:xfrm>
              <a:off x="3959314" y="6329074"/>
              <a:ext cx="964110" cy="3385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1600" b="1" i="0"/>
                <a:t>Sentence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86185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Go beyond the keyword matching</a:t>
            </a:r>
            <a:endParaRPr lang="en-US" altLang="zh-TW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sz="3200" dirty="0"/>
          </a:p>
          <a:p>
            <a:r>
              <a:rPr lang="en-US" altLang="zh-TW" dirty="0"/>
              <a:t>I</a:t>
            </a:r>
            <a:r>
              <a:rPr lang="en-US" dirty="0"/>
              <a:t>dentify the </a:t>
            </a:r>
            <a:r>
              <a:rPr lang="en-US" dirty="0">
                <a:solidFill>
                  <a:schemeClr val="accent1"/>
                </a:solidFill>
              </a:rPr>
              <a:t>structure</a:t>
            </a:r>
            <a:r>
              <a:rPr lang="en-US" dirty="0"/>
              <a:t> and </a:t>
            </a:r>
            <a:r>
              <a:rPr lang="en-US" dirty="0">
                <a:solidFill>
                  <a:schemeClr val="accent1"/>
                </a:solidFill>
              </a:rPr>
              <a:t>meaning</a:t>
            </a:r>
            <a:r>
              <a:rPr lang="en-US" dirty="0"/>
              <a:t> of </a:t>
            </a:r>
            <a:r>
              <a:rPr lang="en-US" dirty="0">
                <a:solidFill>
                  <a:schemeClr val="accent1"/>
                </a:solidFill>
              </a:rPr>
              <a:t>words</a:t>
            </a:r>
            <a:r>
              <a:rPr lang="en-US" dirty="0"/>
              <a:t>, </a:t>
            </a:r>
            <a:r>
              <a:rPr lang="en-US" dirty="0">
                <a:solidFill>
                  <a:schemeClr val="accent1"/>
                </a:solidFill>
              </a:rPr>
              <a:t>sentences</a:t>
            </a:r>
            <a:r>
              <a:rPr lang="en-US" dirty="0"/>
              <a:t>, </a:t>
            </a:r>
            <a:r>
              <a:rPr lang="en-US" dirty="0">
                <a:solidFill>
                  <a:schemeClr val="accent1"/>
                </a:solidFill>
              </a:rPr>
              <a:t>texts</a:t>
            </a:r>
            <a:r>
              <a:rPr lang="en-US" dirty="0"/>
              <a:t> and </a:t>
            </a:r>
            <a:r>
              <a:rPr lang="en-US" dirty="0">
                <a:solidFill>
                  <a:schemeClr val="accent1"/>
                </a:solidFill>
              </a:rPr>
              <a:t>conversations</a:t>
            </a:r>
          </a:p>
          <a:p>
            <a:r>
              <a:rPr lang="en-US" dirty="0">
                <a:solidFill>
                  <a:schemeClr val="accent1"/>
                </a:solidFill>
              </a:rPr>
              <a:t>Deep </a:t>
            </a:r>
            <a:r>
              <a:rPr lang="en-US" dirty="0"/>
              <a:t>understanding of </a:t>
            </a:r>
            <a:r>
              <a:rPr lang="en-US" dirty="0">
                <a:solidFill>
                  <a:schemeClr val="accent1"/>
                </a:solidFill>
              </a:rPr>
              <a:t>broad</a:t>
            </a:r>
            <a:r>
              <a:rPr lang="en-US" dirty="0"/>
              <a:t> language</a:t>
            </a:r>
          </a:p>
          <a:p>
            <a:r>
              <a:rPr lang="en-US" dirty="0"/>
              <a:t>NLP is all around us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340AA04-3A4E-4B45-8FD8-45D734BF7E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NLP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3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427" y="1217775"/>
            <a:ext cx="7398777" cy="2332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4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Relation extraction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Identify the relationships among named entities</a:t>
            </a:r>
          </a:p>
          <a:p>
            <a:pPr lvl="1"/>
            <a:r>
              <a:rPr lang="en-US"/>
              <a:t>Shallow semantic analysis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F7608E-B6D8-49C4-8BAF-3DD66007D5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NLP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7BD197-F8AF-43E7-B5E6-DF68B18186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30</a:t>
            </a:fld>
            <a:endParaRPr lang="en-US" dirty="0"/>
          </a:p>
        </p:txBody>
      </p:sp>
      <p:sp>
        <p:nvSpPr>
          <p:cNvPr id="24" name="Rounded Rectangle 23"/>
          <p:cNvSpPr/>
          <p:nvPr/>
        </p:nvSpPr>
        <p:spPr>
          <a:xfrm>
            <a:off x="1597476" y="3413870"/>
            <a:ext cx="5949043" cy="119940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/>
              <a:t>Its initial </a:t>
            </a:r>
            <a:r>
              <a:rPr lang="en-US" sz="2400">
                <a:solidFill>
                  <a:srgbClr val="FF0000"/>
                </a:solidFill>
              </a:rPr>
              <a:t>Board of Visitors </a:t>
            </a:r>
            <a:r>
              <a:rPr lang="en-US" sz="2400"/>
              <a:t>included </a:t>
            </a:r>
            <a:r>
              <a:rPr lang="en-US" sz="2400">
                <a:solidFill>
                  <a:srgbClr val="FFFF00"/>
                </a:solidFill>
              </a:rPr>
              <a:t>U.S.</a:t>
            </a:r>
            <a:r>
              <a:rPr lang="en-US" sz="2400"/>
              <a:t> Presidents </a:t>
            </a:r>
            <a:r>
              <a:rPr lang="en-US" sz="2400">
                <a:solidFill>
                  <a:schemeClr val="tx1"/>
                </a:solidFill>
              </a:rPr>
              <a:t>Thomas Jefferson</a:t>
            </a:r>
            <a:r>
              <a:rPr lang="en-US" sz="2400"/>
              <a:t>, </a:t>
            </a:r>
            <a:r>
              <a:rPr lang="en-US" sz="2400">
                <a:solidFill>
                  <a:schemeClr val="tx1"/>
                </a:solidFill>
              </a:rPr>
              <a:t>James Madison</a:t>
            </a:r>
            <a:r>
              <a:rPr lang="en-US" sz="2400"/>
              <a:t>, and </a:t>
            </a:r>
            <a:r>
              <a:rPr lang="en-US" sz="2400">
                <a:solidFill>
                  <a:schemeClr val="tx1"/>
                </a:solidFill>
              </a:rPr>
              <a:t>James Monroe</a:t>
            </a:r>
            <a:r>
              <a:rPr lang="en-US" sz="2400"/>
              <a:t>.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1597475" y="5080717"/>
            <a:ext cx="5949043" cy="119940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>
                <a:solidFill>
                  <a:schemeClr val="tx1"/>
                </a:solidFill>
              </a:rPr>
              <a:t>1. Thomas Jefferson </a:t>
            </a:r>
            <a:r>
              <a:rPr lang="en-US" sz="2400" err="1"/>
              <a:t>Is_Member_Of</a:t>
            </a:r>
            <a:r>
              <a:rPr lang="en-US" sz="2400"/>
              <a:t> </a:t>
            </a:r>
            <a:r>
              <a:rPr lang="en-US" sz="2400">
                <a:solidFill>
                  <a:srgbClr val="FF0000"/>
                </a:solidFill>
              </a:rPr>
              <a:t>Board of Visitors</a:t>
            </a:r>
          </a:p>
          <a:p>
            <a:r>
              <a:rPr lang="en-US" sz="2400">
                <a:solidFill>
                  <a:schemeClr val="tx1"/>
                </a:solidFill>
              </a:rPr>
              <a:t>2. Thomas Jefferson </a:t>
            </a:r>
            <a:r>
              <a:rPr lang="en-US" sz="2400" err="1">
                <a:solidFill>
                  <a:schemeClr val="bg1"/>
                </a:solidFill>
              </a:rPr>
              <a:t>Is_President_Of</a:t>
            </a:r>
            <a:r>
              <a:rPr lang="en-US" sz="2400">
                <a:solidFill>
                  <a:schemeClr val="tx1"/>
                </a:solidFill>
              </a:rPr>
              <a:t> </a:t>
            </a:r>
            <a:r>
              <a:rPr lang="en-US" sz="2400">
                <a:solidFill>
                  <a:srgbClr val="FFFF00"/>
                </a:solidFill>
              </a:rPr>
              <a:t>U.S.</a:t>
            </a:r>
          </a:p>
        </p:txBody>
      </p:sp>
    </p:spTree>
    <p:extLst>
      <p:ext uri="{BB962C8B-B14F-4D97-AF65-F5344CB8AC3E}">
        <p14:creationId xmlns:p14="http://schemas.microsoft.com/office/powerpoint/2010/main" val="3983973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Logic inference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Convert chunks of text into more formal representations</a:t>
            </a:r>
          </a:p>
          <a:p>
            <a:pPr lvl="1"/>
            <a:r>
              <a:rPr lang="en-US"/>
              <a:t>Deep semantic analysis: e.g., first-order logic structures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17C10D-91DE-4E49-A639-7B42431203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NLP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AF1B0E-DCEE-4FE6-A971-17EBEE8B6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31</a:t>
            </a:fld>
            <a:endParaRPr lang="en-US" dirty="0"/>
          </a:p>
        </p:txBody>
      </p:sp>
      <p:sp>
        <p:nvSpPr>
          <p:cNvPr id="24" name="Rounded Rectangle 23"/>
          <p:cNvSpPr/>
          <p:nvPr/>
        </p:nvSpPr>
        <p:spPr>
          <a:xfrm>
            <a:off x="1597474" y="3698747"/>
            <a:ext cx="5949043" cy="119940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/>
              <a:t>Its initial </a:t>
            </a:r>
            <a:r>
              <a:rPr lang="en-US" sz="2400">
                <a:solidFill>
                  <a:srgbClr val="FF0000"/>
                </a:solidFill>
              </a:rPr>
              <a:t>Board of Visitors </a:t>
            </a:r>
            <a:r>
              <a:rPr lang="en-US" sz="2400"/>
              <a:t>included </a:t>
            </a:r>
            <a:r>
              <a:rPr lang="en-US" sz="2400">
                <a:solidFill>
                  <a:srgbClr val="FFFF00"/>
                </a:solidFill>
              </a:rPr>
              <a:t>U.S.</a:t>
            </a:r>
            <a:r>
              <a:rPr lang="en-US" sz="2400"/>
              <a:t> Presidents </a:t>
            </a:r>
            <a:r>
              <a:rPr lang="en-US" sz="2400">
                <a:solidFill>
                  <a:schemeClr val="tx1"/>
                </a:solidFill>
              </a:rPr>
              <a:t>Thomas Jefferson</a:t>
            </a:r>
            <a:r>
              <a:rPr lang="en-US" sz="2400"/>
              <a:t>, </a:t>
            </a:r>
            <a:r>
              <a:rPr lang="en-US" sz="2400">
                <a:solidFill>
                  <a:schemeClr val="tx1"/>
                </a:solidFill>
              </a:rPr>
              <a:t>James Madison</a:t>
            </a:r>
            <a:r>
              <a:rPr lang="en-US" sz="2400"/>
              <a:t>, and </a:t>
            </a:r>
            <a:r>
              <a:rPr lang="en-US" sz="2400">
                <a:solidFill>
                  <a:schemeClr val="tx1"/>
                </a:solidFill>
              </a:rPr>
              <a:t>James Monroe</a:t>
            </a:r>
            <a:r>
              <a:rPr lang="en-US" sz="2400"/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ounded Rectangle 24"/>
              <p:cNvSpPr/>
              <p:nvPr/>
            </p:nvSpPr>
            <p:spPr>
              <a:xfrm>
                <a:off x="1597475" y="5080717"/>
                <a:ext cx="5949043" cy="1199406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∃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400">
                    <a:solidFill>
                      <a:schemeClr val="tx1"/>
                    </a:solidFill>
                  </a:rPr>
                  <a:t> </a:t>
                </a:r>
                <a:r>
                  <a:rPr lang="en-US" sz="2400">
                    <a:solidFill>
                      <a:schemeClr val="bg1"/>
                    </a:solidFill>
                  </a:rPr>
                  <a:t>(Is_Person(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400">
                    <a:solidFill>
                      <a:schemeClr val="bg1"/>
                    </a:solidFill>
                  </a:rPr>
                  <a:t>) &amp; </a:t>
                </a:r>
                <a:r>
                  <a:rPr lang="en-US" sz="2400" err="1">
                    <a:solidFill>
                      <a:schemeClr val="bg1"/>
                    </a:solidFill>
                  </a:rPr>
                  <a:t>Is_President_Of</a:t>
                </a:r>
                <a:r>
                  <a:rPr lang="en-US" sz="2400">
                    <a:solidFill>
                      <a:schemeClr val="bg1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400">
                    <a:solidFill>
                      <a:schemeClr val="bg1"/>
                    </a:solidFill>
                  </a:rPr>
                  <a:t>,’</a:t>
                </a:r>
                <a:r>
                  <a:rPr lang="en-US" sz="2400">
                    <a:solidFill>
                      <a:srgbClr val="FFFF00"/>
                    </a:solidFill>
                  </a:rPr>
                  <a:t>U.S.</a:t>
                </a:r>
                <a:r>
                  <a:rPr lang="en-US" sz="2400">
                    <a:solidFill>
                      <a:schemeClr val="bg1"/>
                    </a:solidFill>
                  </a:rPr>
                  <a:t>’) &amp; </a:t>
                </a:r>
                <a:r>
                  <a:rPr lang="en-US" sz="2400" err="1">
                    <a:solidFill>
                      <a:schemeClr val="bg1"/>
                    </a:solidFill>
                  </a:rPr>
                  <a:t>Is_Member_Of</a:t>
                </a:r>
                <a:r>
                  <a:rPr lang="en-US" sz="2400">
                    <a:solidFill>
                      <a:schemeClr val="bg1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400">
                    <a:solidFill>
                      <a:schemeClr val="bg1"/>
                    </a:solidFill>
                  </a:rPr>
                  <a:t>,’</a:t>
                </a:r>
                <a:r>
                  <a:rPr lang="en-US" sz="2400">
                    <a:solidFill>
                      <a:srgbClr val="FF0000"/>
                    </a:solidFill>
                  </a:rPr>
                  <a:t>Board of Visitors</a:t>
                </a:r>
                <a:r>
                  <a:rPr lang="en-US" sz="2400">
                    <a:solidFill>
                      <a:schemeClr val="bg1"/>
                    </a:solidFill>
                  </a:rPr>
                  <a:t>’))</a:t>
                </a:r>
              </a:p>
            </p:txBody>
          </p:sp>
        </mc:Choice>
        <mc:Fallback xmlns="">
          <p:sp>
            <p:nvSpPr>
              <p:cNvPr id="25" name="Rounded Rectangle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7475" y="5080717"/>
                <a:ext cx="5949043" cy="1199406"/>
              </a:xfrm>
              <a:prstGeom prst="roundRect">
                <a:avLst/>
              </a:prstGeom>
              <a:blipFill>
                <a:blip r:embed="rId2"/>
                <a:stretch>
                  <a:fillRect l="-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30703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Questions</a:t>
            </a:r>
            <a:r>
              <a:rPr lang="en-US" altLang="zh-TW" dirty="0"/>
              <a:t>?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75480B-0DF2-4509-8D12-FF55757BA7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NLP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65796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translation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EA75A93-A6B9-43D8-95D3-2C1B1FBAD7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NLP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4</a:t>
            </a:fld>
            <a:endParaRPr lang="en-US" dirty="0"/>
          </a:p>
        </p:txBody>
      </p:sp>
      <p:pic>
        <p:nvPicPr>
          <p:cNvPr id="9218" name="Picture 2" descr="http://searchengineland.com/figz/wp-content/seloads/2016/05/google-translate-search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44" y="3410931"/>
            <a:ext cx="5242354" cy="276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 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4324" y="1383777"/>
            <a:ext cx="5231026" cy="3106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337557" y="4303301"/>
            <a:ext cx="31777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Facebook translation, image credit: Meedan.org</a:t>
            </a:r>
          </a:p>
        </p:txBody>
      </p:sp>
    </p:spTree>
    <p:extLst>
      <p:ext uri="{BB962C8B-B14F-4D97-AF65-F5344CB8AC3E}">
        <p14:creationId xmlns:p14="http://schemas.microsoft.com/office/powerpoint/2010/main" val="8958118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 machine translation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BC93663-DA1E-43BD-B26A-46DB32F506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NLP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5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823" y="1415082"/>
            <a:ext cx="7560172" cy="414207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420498" y="5736549"/>
            <a:ext cx="29854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Image credit: Julia </a:t>
            </a:r>
            <a:r>
              <a:rPr lang="en-US" sz="1200" dirty="0" err="1"/>
              <a:t>Hockenmaier</a:t>
            </a:r>
            <a:r>
              <a:rPr lang="en-US" sz="1200" dirty="0"/>
              <a:t>, Intro to NLP</a:t>
            </a:r>
          </a:p>
        </p:txBody>
      </p:sp>
    </p:spTree>
    <p:extLst>
      <p:ext uri="{BB962C8B-B14F-4D97-AF65-F5344CB8AC3E}">
        <p14:creationId xmlns:p14="http://schemas.microsoft.com/office/powerpoint/2010/main" val="18336836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Dialog Systems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D1DBAD-5654-4E92-824E-EB9E8CD9E5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NLP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6</a:t>
            </a:fld>
            <a:endParaRPr lang="en-US" dirty="0"/>
          </a:p>
        </p:txBody>
      </p:sp>
      <p:pic>
        <p:nvPicPr>
          <p:cNvPr id="13314" name="Picture 2" descr="https://upload.wikimedia.org/wikipedia/commons/8/8b/Automated_online_assistan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5100" y="1337899"/>
            <a:ext cx="3810000" cy="4772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44758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Sentiment/Opinion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541AF6E-89A6-4B1D-9FD9-BEA0051E4F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NLP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7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950" y="1342591"/>
            <a:ext cx="7636099" cy="4448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9610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Classification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Other applications?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E02F1E9-8B71-4E6E-99DB-4FFEF80BA0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NLP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8</a:t>
            </a:fld>
            <a:endParaRPr lang="en-US" dirty="0"/>
          </a:p>
        </p:txBody>
      </p:sp>
      <p:pic>
        <p:nvPicPr>
          <p:cNvPr id="14338" name="Picture 2" descr="http://images.bidnessetc.com/img/google-inc-updates-its-gmail-settings-improves-spam-detection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356" y="1270861"/>
            <a:ext cx="3608173" cy="2029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628650" y="3412103"/>
            <a:ext cx="8095518" cy="1903036"/>
            <a:chOff x="628650" y="3936825"/>
            <a:chExt cx="8095518" cy="1903036"/>
          </a:xfrm>
        </p:grpSpPr>
        <p:pic>
          <p:nvPicPr>
            <p:cNvPr id="14342" name="Picture 6" descr="https://www.wired.com/images_blogs/gadgetlab/2013/05/gmail_desktopview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8650" y="3936825"/>
              <a:ext cx="8023653" cy="18429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/>
            <p:cNvSpPr txBox="1"/>
            <p:nvPr/>
          </p:nvSpPr>
          <p:spPr>
            <a:xfrm>
              <a:off x="7521146" y="5562862"/>
              <a:ext cx="120302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www.wired.com</a:t>
              </a:r>
            </a:p>
          </p:txBody>
        </p:sp>
      </p:grpSp>
      <p:pic>
        <p:nvPicPr>
          <p:cNvPr id="14344" name="Picture 8" descr="https://wiredal.files.wordpress.com/2010/08/gmail_attachment.jpg?w=56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4450" y="1217775"/>
            <a:ext cx="3390900" cy="1400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6266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answering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A8AE00AF-D5FC-4A0B-9A61-0275F88398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NLP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9</a:t>
            </a:fld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5872068" y="1338780"/>
            <a:ext cx="2507221" cy="5070559"/>
            <a:chOff x="5872068" y="1338780"/>
            <a:chExt cx="2507221" cy="5070559"/>
          </a:xfrm>
        </p:grpSpPr>
        <p:pic>
          <p:nvPicPr>
            <p:cNvPr id="7" name="Picture 4" descr="http://img.ifcdn.com/images/b4e26962d8ac6064987d7a1d94f13032f3aec10b0427ac71d330be2cde5e8073_1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06923" y="1338780"/>
              <a:ext cx="2472366" cy="47702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/>
            <p:cNvSpPr txBox="1"/>
            <p:nvPr/>
          </p:nvSpPr>
          <p:spPr>
            <a:xfrm>
              <a:off x="5872068" y="6132340"/>
              <a:ext cx="130805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credit: ifunny.com</a:t>
              </a:r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709" y="1408670"/>
            <a:ext cx="5136153" cy="2837117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259352" y="4293595"/>
            <a:ext cx="40168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u="sng" dirty="0">
                <a:solidFill>
                  <a:srgbClr val="660099"/>
                </a:solidFill>
                <a:latin typeface="arial" panose="020B0604020202020204" pitchFamily="34" charset="0"/>
                <a:hlinkClick r:id="rId4"/>
              </a:rPr>
              <a:t>'Watson' computer wins at 'Jeopardy' </a:t>
            </a:r>
            <a:endParaRPr lang="en-US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6835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43D324A8635BB42A1D48D50898287AF" ma:contentTypeVersion="2" ma:contentTypeDescription="Create a new document." ma:contentTypeScope="" ma:versionID="477369be87f18f168c8ba769e7483292">
  <xsd:schema xmlns:xsd="http://www.w3.org/2001/XMLSchema" xmlns:xs="http://www.w3.org/2001/XMLSchema" xmlns:p="http://schemas.microsoft.com/office/2006/metadata/properties" xmlns:ns2="ae23f130-f126-4dab-a05b-af3077373815" targetNamespace="http://schemas.microsoft.com/office/2006/metadata/properties" ma:root="true" ma:fieldsID="94cd39660408ad88957f97de70f5f8fd" ns2:_="">
    <xsd:import namespace="ae23f130-f126-4dab-a05b-af307737381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e23f130-f126-4dab-a05b-af307737381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DEC4910F-4622-48D6-88A4-730E711CC02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5B8127E-3EDE-4BFF-AD3E-9AE299829FEF}">
  <ds:schemaRefs>
    <ds:schemaRef ds:uri="ae23f130-f126-4dab-a05b-af307737381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3B2B1B08-05BF-4D2B-9A32-0F7782C9CBD3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</TotalTime>
  <Words>1032</Words>
  <Application>Microsoft Office PowerPoint</Application>
  <PresentationFormat>On-screen Show (4:3)</PresentationFormat>
  <Paragraphs>265</Paragraphs>
  <Slides>32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0" baseType="lpstr">
      <vt:lpstr>Arial</vt:lpstr>
      <vt:lpstr>Arial</vt:lpstr>
      <vt:lpstr>Calibri</vt:lpstr>
      <vt:lpstr>Calibri Light</vt:lpstr>
      <vt:lpstr>Cambria Math</vt:lpstr>
      <vt:lpstr>Times New Roman</vt:lpstr>
      <vt:lpstr>Verdana</vt:lpstr>
      <vt:lpstr>Office Theme</vt:lpstr>
      <vt:lpstr>Lecture 1: Introduction</vt:lpstr>
      <vt:lpstr>What is NLP </vt:lpstr>
      <vt:lpstr>Go beyond the keyword matching</vt:lpstr>
      <vt:lpstr>Machine translation</vt:lpstr>
      <vt:lpstr>Statistical machine translation</vt:lpstr>
      <vt:lpstr>Dialog Systems</vt:lpstr>
      <vt:lpstr>Sentiment/Opinion Analysis</vt:lpstr>
      <vt:lpstr>Text Classification </vt:lpstr>
      <vt:lpstr>Question answering</vt:lpstr>
      <vt:lpstr>Question answering</vt:lpstr>
      <vt:lpstr>Natural language instruction </vt:lpstr>
      <vt:lpstr>Digital personal assistant</vt:lpstr>
      <vt:lpstr>Information Extraction </vt:lpstr>
      <vt:lpstr>Language Comprehension</vt:lpstr>
      <vt:lpstr>Challenges</vt:lpstr>
      <vt:lpstr>Challenges – ambiguity </vt:lpstr>
      <vt:lpstr>Challenges – ambiguity </vt:lpstr>
      <vt:lpstr>Challenges – ambiguity </vt:lpstr>
      <vt:lpstr>Challenges -- ambiguity</vt:lpstr>
      <vt:lpstr>Challenges – ambiguity </vt:lpstr>
      <vt:lpstr>Challenges – language is not static</vt:lpstr>
      <vt:lpstr>Challenges--language is compositional </vt:lpstr>
      <vt:lpstr>Challenges--language is compositional </vt:lpstr>
      <vt:lpstr>Challenges – scale</vt:lpstr>
      <vt:lpstr>This lecture</vt:lpstr>
      <vt:lpstr>Tokenization/Segmentation</vt:lpstr>
      <vt:lpstr>Part-of-Speech tagging</vt:lpstr>
      <vt:lpstr>Named entity recognition</vt:lpstr>
      <vt:lpstr>Syntactic parsing</vt:lpstr>
      <vt:lpstr>Relation extraction</vt:lpstr>
      <vt:lpstr>Logic inference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1: Introduction</dc:title>
  <dc:creator>Mark</dc:creator>
  <cp:lastModifiedBy>Mark</cp:lastModifiedBy>
  <cp:revision>1</cp:revision>
  <dcterms:created xsi:type="dcterms:W3CDTF">2021-01-11T19:28:38Z</dcterms:created>
  <dcterms:modified xsi:type="dcterms:W3CDTF">2021-01-11T19:36:17Z</dcterms:modified>
</cp:coreProperties>
</file>